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8" r:id="rId5"/>
    <p:sldId id="260" r:id="rId6"/>
    <p:sldId id="25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c.slb.nu\pc\gemensam\projekt\2021\M&#228;tprojekt\2021xxx_M_Brand_Kagghamra\Lighthouse%20data\Lighthouse%20gradient%20210201\Sammanst&#228;llning_gradi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c.slb.nu\pc\gemensam\projekt\2021\M&#228;tprojekt\2021xxx_M_Brand_Kagghamra\Lighthouse%20data\Lighthouse%20gradient%20210201\Sammanst&#228;llning_gradie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c.slb.nu\pc\gemensam\projekt\2021\M&#228;tprojekt\2021xxx_M_Brand_Kagghamra\Lighthouse%20data\Lighthouse%20gradient%20210201\Sammanst&#228;llning_gradie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c.slb.nu\pc\gemensam\projekt\2021\M&#228;tprojekt\2021xxx_M_Brand_Kagghamra\Lighthouse%20data\Lighthouse%20gradient%20210201\Sammanst&#228;llning_gradie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Gradientmätning Kagghamra PM2.5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1447546987711741E-2"/>
          <c:y val="0.12195644817570067"/>
          <c:w val="0.89911353234131308"/>
          <c:h val="0.5500091005898684"/>
        </c:manualLayout>
      </c:layout>
      <c:lineChart>
        <c:grouping val="standard"/>
        <c:varyColors val="0"/>
        <c:ser>
          <c:idx val="0"/>
          <c:order val="0"/>
          <c:tx>
            <c:strRef>
              <c:f>[Sammanställning_gradient.xlsx]Blad10!$B$1</c:f>
              <c:strCache>
                <c:ptCount val="1"/>
                <c:pt idx="0">
                  <c:v>1000m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[Sammanställning_gradient.xlsx]Blad10!$O$2:$O$141</c:f>
              <c:numCache>
                <c:formatCode>m/d/yyyy\ h:mm</c:formatCode>
                <c:ptCount val="140"/>
                <c:pt idx="0">
                  <c:v>44228.502083333333</c:v>
                </c:pt>
                <c:pt idx="1">
                  <c:v>44228.50277777778</c:v>
                </c:pt>
                <c:pt idx="2">
                  <c:v>44228.503472280092</c:v>
                </c:pt>
                <c:pt idx="3">
                  <c:v>44228.504166782404</c:v>
                </c:pt>
                <c:pt idx="4">
                  <c:v>44228.504861284724</c:v>
                </c:pt>
                <c:pt idx="5">
                  <c:v>44228.505555787036</c:v>
                </c:pt>
                <c:pt idx="6">
                  <c:v>44228.506250289349</c:v>
                </c:pt>
                <c:pt idx="7">
                  <c:v>44228.506944791669</c:v>
                </c:pt>
                <c:pt idx="8">
                  <c:v>44228.507639293981</c:v>
                </c:pt>
                <c:pt idx="9">
                  <c:v>44228.508333796293</c:v>
                </c:pt>
                <c:pt idx="10">
                  <c:v>44228.509028298613</c:v>
                </c:pt>
                <c:pt idx="11">
                  <c:v>44228.509722800925</c:v>
                </c:pt>
                <c:pt idx="12">
                  <c:v>44228.510417303238</c:v>
                </c:pt>
                <c:pt idx="13">
                  <c:v>44228.511111805557</c:v>
                </c:pt>
                <c:pt idx="14">
                  <c:v>44228.51180630787</c:v>
                </c:pt>
                <c:pt idx="15">
                  <c:v>44228.512500810182</c:v>
                </c:pt>
                <c:pt idx="16">
                  <c:v>44228.513195312502</c:v>
                </c:pt>
                <c:pt idx="17">
                  <c:v>44228.513889814814</c:v>
                </c:pt>
                <c:pt idx="18">
                  <c:v>44228.514584317127</c:v>
                </c:pt>
                <c:pt idx="19">
                  <c:v>44228.515278819446</c:v>
                </c:pt>
                <c:pt idx="20">
                  <c:v>44228.515973321759</c:v>
                </c:pt>
                <c:pt idx="21">
                  <c:v>44228.516667824071</c:v>
                </c:pt>
                <c:pt idx="22">
                  <c:v>44228.517362326391</c:v>
                </c:pt>
                <c:pt idx="23">
                  <c:v>44228.518056828703</c:v>
                </c:pt>
                <c:pt idx="24">
                  <c:v>44228.518751331016</c:v>
                </c:pt>
                <c:pt idx="25">
                  <c:v>44228.519445833335</c:v>
                </c:pt>
                <c:pt idx="26">
                  <c:v>44228.520140335648</c:v>
                </c:pt>
                <c:pt idx="27">
                  <c:v>44228.52083483796</c:v>
                </c:pt>
                <c:pt idx="28">
                  <c:v>44228.52152934028</c:v>
                </c:pt>
                <c:pt idx="29">
                  <c:v>44228.522223842592</c:v>
                </c:pt>
                <c:pt idx="30">
                  <c:v>44228.522918344905</c:v>
                </c:pt>
                <c:pt idx="31">
                  <c:v>44228.523612847224</c:v>
                </c:pt>
                <c:pt idx="32">
                  <c:v>44228.524307349537</c:v>
                </c:pt>
                <c:pt idx="33">
                  <c:v>44228.525001851849</c:v>
                </c:pt>
                <c:pt idx="34">
                  <c:v>44228.525696354169</c:v>
                </c:pt>
                <c:pt idx="35">
                  <c:v>44228.526390856481</c:v>
                </c:pt>
                <c:pt idx="36">
                  <c:v>44228.527085358794</c:v>
                </c:pt>
                <c:pt idx="37">
                  <c:v>44228.527779861113</c:v>
                </c:pt>
                <c:pt idx="38">
                  <c:v>44228.528474363426</c:v>
                </c:pt>
                <c:pt idx="39">
                  <c:v>44228.529168865738</c:v>
                </c:pt>
                <c:pt idx="40">
                  <c:v>44228.529863368058</c:v>
                </c:pt>
                <c:pt idx="41">
                  <c:v>44228.53055787037</c:v>
                </c:pt>
                <c:pt idx="42">
                  <c:v>44228.531252372683</c:v>
                </c:pt>
                <c:pt idx="43">
                  <c:v>44228.531946875002</c:v>
                </c:pt>
                <c:pt idx="44">
                  <c:v>44228.532641377315</c:v>
                </c:pt>
                <c:pt idx="45">
                  <c:v>44228.533335879627</c:v>
                </c:pt>
                <c:pt idx="46">
                  <c:v>44228.534030381947</c:v>
                </c:pt>
                <c:pt idx="47">
                  <c:v>44228.534724884259</c:v>
                </c:pt>
                <c:pt idx="48">
                  <c:v>44228.535419386571</c:v>
                </c:pt>
                <c:pt idx="49">
                  <c:v>44228.536113888891</c:v>
                </c:pt>
                <c:pt idx="50">
                  <c:v>44228.536808391204</c:v>
                </c:pt>
                <c:pt idx="51">
                  <c:v>44228.537502893516</c:v>
                </c:pt>
                <c:pt idx="52">
                  <c:v>44228.538197395836</c:v>
                </c:pt>
                <c:pt idx="53">
                  <c:v>44228.538891898148</c:v>
                </c:pt>
                <c:pt idx="54">
                  <c:v>44228.53958640046</c:v>
                </c:pt>
                <c:pt idx="55">
                  <c:v>44228.54028090278</c:v>
                </c:pt>
                <c:pt idx="56">
                  <c:v>44228.540975405092</c:v>
                </c:pt>
                <c:pt idx="57">
                  <c:v>44228.541669907405</c:v>
                </c:pt>
                <c:pt idx="58">
                  <c:v>44228.542364409725</c:v>
                </c:pt>
                <c:pt idx="59">
                  <c:v>44228.543058912037</c:v>
                </c:pt>
                <c:pt idx="60">
                  <c:v>44228.543753414349</c:v>
                </c:pt>
                <c:pt idx="61">
                  <c:v>44228.544447916669</c:v>
                </c:pt>
                <c:pt idx="62">
                  <c:v>44228.545142418981</c:v>
                </c:pt>
                <c:pt idx="63">
                  <c:v>44228.545836921294</c:v>
                </c:pt>
                <c:pt idx="64">
                  <c:v>44228.546531423613</c:v>
                </c:pt>
                <c:pt idx="65">
                  <c:v>44228.547225925926</c:v>
                </c:pt>
                <c:pt idx="66">
                  <c:v>44228.547920428238</c:v>
                </c:pt>
                <c:pt idx="67">
                  <c:v>44228.548614930558</c:v>
                </c:pt>
                <c:pt idx="68">
                  <c:v>44228.54930943287</c:v>
                </c:pt>
                <c:pt idx="69">
                  <c:v>44228.550003935183</c:v>
                </c:pt>
                <c:pt idx="70">
                  <c:v>44228.550698437502</c:v>
                </c:pt>
                <c:pt idx="71">
                  <c:v>44228.551392939815</c:v>
                </c:pt>
                <c:pt idx="72">
                  <c:v>44228.552087442127</c:v>
                </c:pt>
                <c:pt idx="73">
                  <c:v>44228.552781944447</c:v>
                </c:pt>
                <c:pt idx="74">
                  <c:v>44228.553476446759</c:v>
                </c:pt>
                <c:pt idx="75">
                  <c:v>44228.554170949072</c:v>
                </c:pt>
                <c:pt idx="76">
                  <c:v>44228.554865451391</c:v>
                </c:pt>
                <c:pt idx="77">
                  <c:v>44228.555559953704</c:v>
                </c:pt>
                <c:pt idx="78">
                  <c:v>44228.556254456016</c:v>
                </c:pt>
                <c:pt idx="79">
                  <c:v>44228.556948958336</c:v>
                </c:pt>
                <c:pt idx="80">
                  <c:v>44228.557643460648</c:v>
                </c:pt>
                <c:pt idx="81">
                  <c:v>44228.558337962961</c:v>
                </c:pt>
                <c:pt idx="82">
                  <c:v>44228.55903246528</c:v>
                </c:pt>
                <c:pt idx="83">
                  <c:v>44228.559726967593</c:v>
                </c:pt>
                <c:pt idx="84">
                  <c:v>44228.560421469905</c:v>
                </c:pt>
                <c:pt idx="85">
                  <c:v>44228.561115972225</c:v>
                </c:pt>
                <c:pt idx="86">
                  <c:v>44228.561810474537</c:v>
                </c:pt>
                <c:pt idx="87">
                  <c:v>44228.56250497685</c:v>
                </c:pt>
                <c:pt idx="88">
                  <c:v>44228.563199479169</c:v>
                </c:pt>
                <c:pt idx="89">
                  <c:v>44228.563893981482</c:v>
                </c:pt>
                <c:pt idx="90">
                  <c:v>44228.564588483794</c:v>
                </c:pt>
                <c:pt idx="91">
                  <c:v>44228.565282986114</c:v>
                </c:pt>
                <c:pt idx="92">
                  <c:v>44228.565977488426</c:v>
                </c:pt>
                <c:pt idx="93">
                  <c:v>44228.566671990739</c:v>
                </c:pt>
                <c:pt idx="94">
                  <c:v>44228.567366493058</c:v>
                </c:pt>
                <c:pt idx="95">
                  <c:v>44228.568060995371</c:v>
                </c:pt>
                <c:pt idx="96">
                  <c:v>44228.568755497683</c:v>
                </c:pt>
                <c:pt idx="97">
                  <c:v>44228.569450000003</c:v>
                </c:pt>
                <c:pt idx="98">
                  <c:v>44228.570144502315</c:v>
                </c:pt>
                <c:pt idx="99">
                  <c:v>44228.570839004627</c:v>
                </c:pt>
                <c:pt idx="100">
                  <c:v>44228.571533506947</c:v>
                </c:pt>
                <c:pt idx="101">
                  <c:v>44228.57222800926</c:v>
                </c:pt>
                <c:pt idx="102">
                  <c:v>44228.572922511572</c:v>
                </c:pt>
                <c:pt idx="103">
                  <c:v>44228.573617013892</c:v>
                </c:pt>
                <c:pt idx="104">
                  <c:v>44228.574311516204</c:v>
                </c:pt>
                <c:pt idx="105">
                  <c:v>44228.575006018516</c:v>
                </c:pt>
                <c:pt idx="106">
                  <c:v>44228.575700520836</c:v>
                </c:pt>
                <c:pt idx="107">
                  <c:v>44228.576395023149</c:v>
                </c:pt>
                <c:pt idx="108">
                  <c:v>44228.577089525461</c:v>
                </c:pt>
                <c:pt idx="109">
                  <c:v>44228.577784027781</c:v>
                </c:pt>
                <c:pt idx="110">
                  <c:v>44228.578478530093</c:v>
                </c:pt>
                <c:pt idx="111">
                  <c:v>44228.579173032405</c:v>
                </c:pt>
                <c:pt idx="112">
                  <c:v>44228.579867534725</c:v>
                </c:pt>
                <c:pt idx="113">
                  <c:v>44228.580562037037</c:v>
                </c:pt>
                <c:pt idx="114">
                  <c:v>44228.58125653935</c:v>
                </c:pt>
                <c:pt idx="115">
                  <c:v>44228.58195104167</c:v>
                </c:pt>
                <c:pt idx="116">
                  <c:v>44228.582645543982</c:v>
                </c:pt>
                <c:pt idx="117">
                  <c:v>44228.583340046294</c:v>
                </c:pt>
                <c:pt idx="118">
                  <c:v>44228.584034548614</c:v>
                </c:pt>
                <c:pt idx="119">
                  <c:v>44228.584729050926</c:v>
                </c:pt>
                <c:pt idx="120">
                  <c:v>44228.585423553239</c:v>
                </c:pt>
                <c:pt idx="121">
                  <c:v>44228.586118055558</c:v>
                </c:pt>
                <c:pt idx="122">
                  <c:v>44228.586812557871</c:v>
                </c:pt>
                <c:pt idx="123">
                  <c:v>44228.587507060183</c:v>
                </c:pt>
                <c:pt idx="124">
                  <c:v>44228.588201562503</c:v>
                </c:pt>
                <c:pt idx="125">
                  <c:v>44228.588896064815</c:v>
                </c:pt>
                <c:pt idx="126">
                  <c:v>44228.589590567128</c:v>
                </c:pt>
                <c:pt idx="127">
                  <c:v>44228.590285069447</c:v>
                </c:pt>
                <c:pt idx="128">
                  <c:v>44228.59097957176</c:v>
                </c:pt>
                <c:pt idx="129">
                  <c:v>44228.591674074072</c:v>
                </c:pt>
                <c:pt idx="130">
                  <c:v>44228.592368576392</c:v>
                </c:pt>
                <c:pt idx="131">
                  <c:v>44228.593063078704</c:v>
                </c:pt>
                <c:pt idx="132">
                  <c:v>44228.593757581017</c:v>
                </c:pt>
                <c:pt idx="133">
                  <c:v>44228.594452083336</c:v>
                </c:pt>
                <c:pt idx="134">
                  <c:v>44228.595146585649</c:v>
                </c:pt>
                <c:pt idx="135">
                  <c:v>44228.595841087961</c:v>
                </c:pt>
                <c:pt idx="136">
                  <c:v>44228.596535590281</c:v>
                </c:pt>
                <c:pt idx="137">
                  <c:v>44228.597230092593</c:v>
                </c:pt>
                <c:pt idx="138">
                  <c:v>44228.597924594906</c:v>
                </c:pt>
                <c:pt idx="139">
                  <c:v>44228.598619097225</c:v>
                </c:pt>
              </c:numCache>
            </c:numRef>
          </c:cat>
          <c:val>
            <c:numRef>
              <c:f>[Sammanställning_gradient.xlsx]Blad10!$K$1:$K$141</c:f>
              <c:numCache>
                <c:formatCode>General</c:formatCode>
                <c:ptCount val="141"/>
                <c:pt idx="0">
                  <c:v>1000</c:v>
                </c:pt>
                <c:pt idx="13">
                  <c:v>761.76289504705767</c:v>
                </c:pt>
                <c:pt idx="14">
                  <c:v>750.80459784860523</c:v>
                </c:pt>
                <c:pt idx="15">
                  <c:v>829.21722798721589</c:v>
                </c:pt>
                <c:pt idx="16">
                  <c:v>803.89827693555594</c:v>
                </c:pt>
                <c:pt idx="17">
                  <c:v>762.06980400168118</c:v>
                </c:pt>
                <c:pt idx="18">
                  <c:v>673.0764484716467</c:v>
                </c:pt>
                <c:pt idx="19">
                  <c:v>528.33071029359485</c:v>
                </c:pt>
                <c:pt idx="20">
                  <c:v>440.19400379743166</c:v>
                </c:pt>
                <c:pt idx="21">
                  <c:v>446.40599204047987</c:v>
                </c:pt>
                <c:pt idx="22">
                  <c:v>304.12375369120605</c:v>
                </c:pt>
                <c:pt idx="23">
                  <c:v>366.05770128722463</c:v>
                </c:pt>
                <c:pt idx="24">
                  <c:v>674.28286918789729</c:v>
                </c:pt>
                <c:pt idx="25">
                  <c:v>779.06901522039948</c:v>
                </c:pt>
                <c:pt idx="26">
                  <c:v>618.72409818107474</c:v>
                </c:pt>
                <c:pt idx="27">
                  <c:v>740.2724259408476</c:v>
                </c:pt>
                <c:pt idx="28">
                  <c:v>675.31662336376075</c:v>
                </c:pt>
                <c:pt idx="29">
                  <c:v>710.53313354672434</c:v>
                </c:pt>
                <c:pt idx="30">
                  <c:v>628.1465673634342</c:v>
                </c:pt>
                <c:pt idx="31">
                  <c:v>512.02185344366092</c:v>
                </c:pt>
                <c:pt idx="32">
                  <c:v>545.46528459106128</c:v>
                </c:pt>
                <c:pt idx="33">
                  <c:v>578.02423832266084</c:v>
                </c:pt>
                <c:pt idx="34">
                  <c:v>611.49638504001064</c:v>
                </c:pt>
                <c:pt idx="35">
                  <c:v>569.7529749595534</c:v>
                </c:pt>
                <c:pt idx="36">
                  <c:v>525.12246320843519</c:v>
                </c:pt>
                <c:pt idx="37">
                  <c:v>477.72084530234105</c:v>
                </c:pt>
                <c:pt idx="38">
                  <c:v>440.84962277610856</c:v>
                </c:pt>
                <c:pt idx="39">
                  <c:v>410.85754329422377</c:v>
                </c:pt>
                <c:pt idx="40">
                  <c:v>487.29706031213419</c:v>
                </c:pt>
                <c:pt idx="41">
                  <c:v>463.12774297825217</c:v>
                </c:pt>
                <c:pt idx="42">
                  <c:v>423.64327566438271</c:v>
                </c:pt>
                <c:pt idx="43">
                  <c:v>440.14660421880643</c:v>
                </c:pt>
                <c:pt idx="44">
                  <c:v>441.1093935461131</c:v>
                </c:pt>
                <c:pt idx="45">
                  <c:v>490.06399118485717</c:v>
                </c:pt>
                <c:pt idx="46">
                  <c:v>616.75770321478035</c:v>
                </c:pt>
                <c:pt idx="47">
                  <c:v>534.96007211137089</c:v>
                </c:pt>
                <c:pt idx="48">
                  <c:v>552.90759065930331</c:v>
                </c:pt>
                <c:pt idx="49">
                  <c:v>592.25556216818791</c:v>
                </c:pt>
                <c:pt idx="50">
                  <c:v>555.50344566703791</c:v>
                </c:pt>
                <c:pt idx="51">
                  <c:v>546.48927188407083</c:v>
                </c:pt>
                <c:pt idx="52">
                  <c:v>582.18588380435472</c:v>
                </c:pt>
                <c:pt idx="53">
                  <c:v>627.98827318968483</c:v>
                </c:pt>
                <c:pt idx="54">
                  <c:v>612.17065167230442</c:v>
                </c:pt>
                <c:pt idx="55">
                  <c:v>565.52944880718655</c:v>
                </c:pt>
                <c:pt idx="56">
                  <c:v>581.93295571332715</c:v>
                </c:pt>
                <c:pt idx="57">
                  <c:v>562.90844068551291</c:v>
                </c:pt>
                <c:pt idx="58">
                  <c:v>521.85787280375439</c:v>
                </c:pt>
                <c:pt idx="59">
                  <c:v>511.42638277745834</c:v>
                </c:pt>
                <c:pt idx="60">
                  <c:v>507.20576933352169</c:v>
                </c:pt>
                <c:pt idx="61">
                  <c:v>519.93627904867105</c:v>
                </c:pt>
                <c:pt idx="62">
                  <c:v>516.61227020745787</c:v>
                </c:pt>
                <c:pt idx="63">
                  <c:v>545.23595478398295</c:v>
                </c:pt>
                <c:pt idx="64">
                  <c:v>558.13714232719065</c:v>
                </c:pt>
                <c:pt idx="65">
                  <c:v>519.19830215754325</c:v>
                </c:pt>
                <c:pt idx="66">
                  <c:v>550.9269143272744</c:v>
                </c:pt>
                <c:pt idx="67">
                  <c:v>553.55421464890935</c:v>
                </c:pt>
                <c:pt idx="68">
                  <c:v>547.41948470019099</c:v>
                </c:pt>
                <c:pt idx="69">
                  <c:v>555.30368169659141</c:v>
                </c:pt>
                <c:pt idx="70">
                  <c:v>438.65921603434964</c:v>
                </c:pt>
                <c:pt idx="71">
                  <c:v>491.3504075275165</c:v>
                </c:pt>
                <c:pt idx="72">
                  <c:v>520.27102363358495</c:v>
                </c:pt>
                <c:pt idx="73">
                  <c:v>545.8619873135026</c:v>
                </c:pt>
                <c:pt idx="74">
                  <c:v>504.77140797123548</c:v>
                </c:pt>
                <c:pt idx="75">
                  <c:v>473.29248404519933</c:v>
                </c:pt>
                <c:pt idx="76">
                  <c:v>460.91718228292632</c:v>
                </c:pt>
                <c:pt idx="77">
                  <c:v>430.3157403684898</c:v>
                </c:pt>
                <c:pt idx="78">
                  <c:v>379.96386656144227</c:v>
                </c:pt>
                <c:pt idx="79">
                  <c:v>361.32143918260516</c:v>
                </c:pt>
                <c:pt idx="80">
                  <c:v>372.56492199877465</c:v>
                </c:pt>
                <c:pt idx="81">
                  <c:v>377.41864220235408</c:v>
                </c:pt>
                <c:pt idx="82">
                  <c:v>372.34915953727801</c:v>
                </c:pt>
                <c:pt idx="83">
                  <c:v>364.75221682940236</c:v>
                </c:pt>
                <c:pt idx="84">
                  <c:v>311.91168792778041</c:v>
                </c:pt>
                <c:pt idx="85">
                  <c:v>278.4907406288774</c:v>
                </c:pt>
                <c:pt idx="86">
                  <c:v>268.1390596403308</c:v>
                </c:pt>
                <c:pt idx="87">
                  <c:v>255.85814399200603</c:v>
                </c:pt>
                <c:pt idx="88">
                  <c:v>270.01640153066239</c:v>
                </c:pt>
                <c:pt idx="89">
                  <c:v>230.70283323310687</c:v>
                </c:pt>
                <c:pt idx="90">
                  <c:v>232.85525403476785</c:v>
                </c:pt>
                <c:pt idx="91">
                  <c:v>231.80231503380918</c:v>
                </c:pt>
                <c:pt idx="92">
                  <c:v>226.11967015298742</c:v>
                </c:pt>
                <c:pt idx="93">
                  <c:v>243.98702262477985</c:v>
                </c:pt>
                <c:pt idx="94">
                  <c:v>227.14057451434692</c:v>
                </c:pt>
                <c:pt idx="95">
                  <c:v>236.56959961241469</c:v>
                </c:pt>
                <c:pt idx="96">
                  <c:v>222.38830214009121</c:v>
                </c:pt>
                <c:pt idx="97">
                  <c:v>230.31310094199921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BD-4975-8CAB-C718E2D47A2F}"/>
            </c:ext>
          </c:extLst>
        </c:ser>
        <c:ser>
          <c:idx val="1"/>
          <c:order val="1"/>
          <c:tx>
            <c:strRef>
              <c:f>[Sammanställning_gradient.xlsx]Blad10!$C$1</c:f>
              <c:strCache>
                <c:ptCount val="1"/>
                <c:pt idx="0">
                  <c:v>2140m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[Sammanställning_gradient.xlsx]Blad10!$O$2:$O$141</c:f>
              <c:numCache>
                <c:formatCode>m/d/yyyy\ h:mm</c:formatCode>
                <c:ptCount val="140"/>
                <c:pt idx="0">
                  <c:v>44228.502083333333</c:v>
                </c:pt>
                <c:pt idx="1">
                  <c:v>44228.50277777778</c:v>
                </c:pt>
                <c:pt idx="2">
                  <c:v>44228.503472280092</c:v>
                </c:pt>
                <c:pt idx="3">
                  <c:v>44228.504166782404</c:v>
                </c:pt>
                <c:pt idx="4">
                  <c:v>44228.504861284724</c:v>
                </c:pt>
                <c:pt idx="5">
                  <c:v>44228.505555787036</c:v>
                </c:pt>
                <c:pt idx="6">
                  <c:v>44228.506250289349</c:v>
                </c:pt>
                <c:pt idx="7">
                  <c:v>44228.506944791669</c:v>
                </c:pt>
                <c:pt idx="8">
                  <c:v>44228.507639293981</c:v>
                </c:pt>
                <c:pt idx="9">
                  <c:v>44228.508333796293</c:v>
                </c:pt>
                <c:pt idx="10">
                  <c:v>44228.509028298613</c:v>
                </c:pt>
                <c:pt idx="11">
                  <c:v>44228.509722800925</c:v>
                </c:pt>
                <c:pt idx="12">
                  <c:v>44228.510417303238</c:v>
                </c:pt>
                <c:pt idx="13">
                  <c:v>44228.511111805557</c:v>
                </c:pt>
                <c:pt idx="14">
                  <c:v>44228.51180630787</c:v>
                </c:pt>
                <c:pt idx="15">
                  <c:v>44228.512500810182</c:v>
                </c:pt>
                <c:pt idx="16">
                  <c:v>44228.513195312502</c:v>
                </c:pt>
                <c:pt idx="17">
                  <c:v>44228.513889814814</c:v>
                </c:pt>
                <c:pt idx="18">
                  <c:v>44228.514584317127</c:v>
                </c:pt>
                <c:pt idx="19">
                  <c:v>44228.515278819446</c:v>
                </c:pt>
                <c:pt idx="20">
                  <c:v>44228.515973321759</c:v>
                </c:pt>
                <c:pt idx="21">
                  <c:v>44228.516667824071</c:v>
                </c:pt>
                <c:pt idx="22">
                  <c:v>44228.517362326391</c:v>
                </c:pt>
                <c:pt idx="23">
                  <c:v>44228.518056828703</c:v>
                </c:pt>
                <c:pt idx="24">
                  <c:v>44228.518751331016</c:v>
                </c:pt>
                <c:pt idx="25">
                  <c:v>44228.519445833335</c:v>
                </c:pt>
                <c:pt idx="26">
                  <c:v>44228.520140335648</c:v>
                </c:pt>
                <c:pt idx="27">
                  <c:v>44228.52083483796</c:v>
                </c:pt>
                <c:pt idx="28">
                  <c:v>44228.52152934028</c:v>
                </c:pt>
                <c:pt idx="29">
                  <c:v>44228.522223842592</c:v>
                </c:pt>
                <c:pt idx="30">
                  <c:v>44228.522918344905</c:v>
                </c:pt>
                <c:pt idx="31">
                  <c:v>44228.523612847224</c:v>
                </c:pt>
                <c:pt idx="32">
                  <c:v>44228.524307349537</c:v>
                </c:pt>
                <c:pt idx="33">
                  <c:v>44228.525001851849</c:v>
                </c:pt>
                <c:pt idx="34">
                  <c:v>44228.525696354169</c:v>
                </c:pt>
                <c:pt idx="35">
                  <c:v>44228.526390856481</c:v>
                </c:pt>
                <c:pt idx="36">
                  <c:v>44228.527085358794</c:v>
                </c:pt>
                <c:pt idx="37">
                  <c:v>44228.527779861113</c:v>
                </c:pt>
                <c:pt idx="38">
                  <c:v>44228.528474363426</c:v>
                </c:pt>
                <c:pt idx="39">
                  <c:v>44228.529168865738</c:v>
                </c:pt>
                <c:pt idx="40">
                  <c:v>44228.529863368058</c:v>
                </c:pt>
                <c:pt idx="41">
                  <c:v>44228.53055787037</c:v>
                </c:pt>
                <c:pt idx="42">
                  <c:v>44228.531252372683</c:v>
                </c:pt>
                <c:pt idx="43">
                  <c:v>44228.531946875002</c:v>
                </c:pt>
                <c:pt idx="44">
                  <c:v>44228.532641377315</c:v>
                </c:pt>
                <c:pt idx="45">
                  <c:v>44228.533335879627</c:v>
                </c:pt>
                <c:pt idx="46">
                  <c:v>44228.534030381947</c:v>
                </c:pt>
                <c:pt idx="47">
                  <c:v>44228.534724884259</c:v>
                </c:pt>
                <c:pt idx="48">
                  <c:v>44228.535419386571</c:v>
                </c:pt>
                <c:pt idx="49">
                  <c:v>44228.536113888891</c:v>
                </c:pt>
                <c:pt idx="50">
                  <c:v>44228.536808391204</c:v>
                </c:pt>
                <c:pt idx="51">
                  <c:v>44228.537502893516</c:v>
                </c:pt>
                <c:pt idx="52">
                  <c:v>44228.538197395836</c:v>
                </c:pt>
                <c:pt idx="53">
                  <c:v>44228.538891898148</c:v>
                </c:pt>
                <c:pt idx="54">
                  <c:v>44228.53958640046</c:v>
                </c:pt>
                <c:pt idx="55">
                  <c:v>44228.54028090278</c:v>
                </c:pt>
                <c:pt idx="56">
                  <c:v>44228.540975405092</c:v>
                </c:pt>
                <c:pt idx="57">
                  <c:v>44228.541669907405</c:v>
                </c:pt>
                <c:pt idx="58">
                  <c:v>44228.542364409725</c:v>
                </c:pt>
                <c:pt idx="59">
                  <c:v>44228.543058912037</c:v>
                </c:pt>
                <c:pt idx="60">
                  <c:v>44228.543753414349</c:v>
                </c:pt>
                <c:pt idx="61">
                  <c:v>44228.544447916669</c:v>
                </c:pt>
                <c:pt idx="62">
                  <c:v>44228.545142418981</c:v>
                </c:pt>
                <c:pt idx="63">
                  <c:v>44228.545836921294</c:v>
                </c:pt>
                <c:pt idx="64">
                  <c:v>44228.546531423613</c:v>
                </c:pt>
                <c:pt idx="65">
                  <c:v>44228.547225925926</c:v>
                </c:pt>
                <c:pt idx="66">
                  <c:v>44228.547920428238</c:v>
                </c:pt>
                <c:pt idx="67">
                  <c:v>44228.548614930558</c:v>
                </c:pt>
                <c:pt idx="68">
                  <c:v>44228.54930943287</c:v>
                </c:pt>
                <c:pt idx="69">
                  <c:v>44228.550003935183</c:v>
                </c:pt>
                <c:pt idx="70">
                  <c:v>44228.550698437502</c:v>
                </c:pt>
                <c:pt idx="71">
                  <c:v>44228.551392939815</c:v>
                </c:pt>
                <c:pt idx="72">
                  <c:v>44228.552087442127</c:v>
                </c:pt>
                <c:pt idx="73">
                  <c:v>44228.552781944447</c:v>
                </c:pt>
                <c:pt idx="74">
                  <c:v>44228.553476446759</c:v>
                </c:pt>
                <c:pt idx="75">
                  <c:v>44228.554170949072</c:v>
                </c:pt>
                <c:pt idx="76">
                  <c:v>44228.554865451391</c:v>
                </c:pt>
                <c:pt idx="77">
                  <c:v>44228.555559953704</c:v>
                </c:pt>
                <c:pt idx="78">
                  <c:v>44228.556254456016</c:v>
                </c:pt>
                <c:pt idx="79">
                  <c:v>44228.556948958336</c:v>
                </c:pt>
                <c:pt idx="80">
                  <c:v>44228.557643460648</c:v>
                </c:pt>
                <c:pt idx="81">
                  <c:v>44228.558337962961</c:v>
                </c:pt>
                <c:pt idx="82">
                  <c:v>44228.55903246528</c:v>
                </c:pt>
                <c:pt idx="83">
                  <c:v>44228.559726967593</c:v>
                </c:pt>
                <c:pt idx="84">
                  <c:v>44228.560421469905</c:v>
                </c:pt>
                <c:pt idx="85">
                  <c:v>44228.561115972225</c:v>
                </c:pt>
                <c:pt idx="86">
                  <c:v>44228.561810474537</c:v>
                </c:pt>
                <c:pt idx="87">
                  <c:v>44228.56250497685</c:v>
                </c:pt>
                <c:pt idx="88">
                  <c:v>44228.563199479169</c:v>
                </c:pt>
                <c:pt idx="89">
                  <c:v>44228.563893981482</c:v>
                </c:pt>
                <c:pt idx="90">
                  <c:v>44228.564588483794</c:v>
                </c:pt>
                <c:pt idx="91">
                  <c:v>44228.565282986114</c:v>
                </c:pt>
                <c:pt idx="92">
                  <c:v>44228.565977488426</c:v>
                </c:pt>
                <c:pt idx="93">
                  <c:v>44228.566671990739</c:v>
                </c:pt>
                <c:pt idx="94">
                  <c:v>44228.567366493058</c:v>
                </c:pt>
                <c:pt idx="95">
                  <c:v>44228.568060995371</c:v>
                </c:pt>
                <c:pt idx="96">
                  <c:v>44228.568755497683</c:v>
                </c:pt>
                <c:pt idx="97">
                  <c:v>44228.569450000003</c:v>
                </c:pt>
                <c:pt idx="98">
                  <c:v>44228.570144502315</c:v>
                </c:pt>
                <c:pt idx="99">
                  <c:v>44228.570839004627</c:v>
                </c:pt>
                <c:pt idx="100">
                  <c:v>44228.571533506947</c:v>
                </c:pt>
                <c:pt idx="101">
                  <c:v>44228.57222800926</c:v>
                </c:pt>
                <c:pt idx="102">
                  <c:v>44228.572922511572</c:v>
                </c:pt>
                <c:pt idx="103">
                  <c:v>44228.573617013892</c:v>
                </c:pt>
                <c:pt idx="104">
                  <c:v>44228.574311516204</c:v>
                </c:pt>
                <c:pt idx="105">
                  <c:v>44228.575006018516</c:v>
                </c:pt>
                <c:pt idx="106">
                  <c:v>44228.575700520836</c:v>
                </c:pt>
                <c:pt idx="107">
                  <c:v>44228.576395023149</c:v>
                </c:pt>
                <c:pt idx="108">
                  <c:v>44228.577089525461</c:v>
                </c:pt>
                <c:pt idx="109">
                  <c:v>44228.577784027781</c:v>
                </c:pt>
                <c:pt idx="110">
                  <c:v>44228.578478530093</c:v>
                </c:pt>
                <c:pt idx="111">
                  <c:v>44228.579173032405</c:v>
                </c:pt>
                <c:pt idx="112">
                  <c:v>44228.579867534725</c:v>
                </c:pt>
                <c:pt idx="113">
                  <c:v>44228.580562037037</c:v>
                </c:pt>
                <c:pt idx="114">
                  <c:v>44228.58125653935</c:v>
                </c:pt>
                <c:pt idx="115">
                  <c:v>44228.58195104167</c:v>
                </c:pt>
                <c:pt idx="116">
                  <c:v>44228.582645543982</c:v>
                </c:pt>
                <c:pt idx="117">
                  <c:v>44228.583340046294</c:v>
                </c:pt>
                <c:pt idx="118">
                  <c:v>44228.584034548614</c:v>
                </c:pt>
                <c:pt idx="119">
                  <c:v>44228.584729050926</c:v>
                </c:pt>
                <c:pt idx="120">
                  <c:v>44228.585423553239</c:v>
                </c:pt>
                <c:pt idx="121">
                  <c:v>44228.586118055558</c:v>
                </c:pt>
                <c:pt idx="122">
                  <c:v>44228.586812557871</c:v>
                </c:pt>
                <c:pt idx="123">
                  <c:v>44228.587507060183</c:v>
                </c:pt>
                <c:pt idx="124">
                  <c:v>44228.588201562503</c:v>
                </c:pt>
                <c:pt idx="125">
                  <c:v>44228.588896064815</c:v>
                </c:pt>
                <c:pt idx="126">
                  <c:v>44228.589590567128</c:v>
                </c:pt>
                <c:pt idx="127">
                  <c:v>44228.590285069447</c:v>
                </c:pt>
                <c:pt idx="128">
                  <c:v>44228.59097957176</c:v>
                </c:pt>
                <c:pt idx="129">
                  <c:v>44228.591674074072</c:v>
                </c:pt>
                <c:pt idx="130">
                  <c:v>44228.592368576392</c:v>
                </c:pt>
                <c:pt idx="131">
                  <c:v>44228.593063078704</c:v>
                </c:pt>
                <c:pt idx="132">
                  <c:v>44228.593757581017</c:v>
                </c:pt>
                <c:pt idx="133">
                  <c:v>44228.594452083336</c:v>
                </c:pt>
                <c:pt idx="134">
                  <c:v>44228.595146585649</c:v>
                </c:pt>
                <c:pt idx="135">
                  <c:v>44228.595841087961</c:v>
                </c:pt>
                <c:pt idx="136">
                  <c:v>44228.596535590281</c:v>
                </c:pt>
                <c:pt idx="137">
                  <c:v>44228.597230092593</c:v>
                </c:pt>
                <c:pt idx="138">
                  <c:v>44228.597924594906</c:v>
                </c:pt>
                <c:pt idx="139">
                  <c:v>44228.598619097225</c:v>
                </c:pt>
              </c:numCache>
            </c:numRef>
          </c:cat>
          <c:val>
            <c:numRef>
              <c:f>[Sammanställning_gradient.xlsx]Blad10!$L$2:$L$141</c:f>
              <c:numCache>
                <c:formatCode>General</c:formatCode>
                <c:ptCount val="140"/>
                <c:pt idx="0">
                  <c:v>519.72204891165177</c:v>
                </c:pt>
                <c:pt idx="1">
                  <c:v>445.39807920878275</c:v>
                </c:pt>
                <c:pt idx="2">
                  <c:v>449.00772211149115</c:v>
                </c:pt>
                <c:pt idx="3">
                  <c:v>407.0229507461346</c:v>
                </c:pt>
                <c:pt idx="4">
                  <c:v>442.93234485440888</c:v>
                </c:pt>
                <c:pt idx="5">
                  <c:v>433.21186484057017</c:v>
                </c:pt>
                <c:pt idx="6">
                  <c:v>474.39841320608321</c:v>
                </c:pt>
                <c:pt idx="7">
                  <c:v>466.20933415071704</c:v>
                </c:pt>
                <c:pt idx="8">
                  <c:v>475.06254153366683</c:v>
                </c:pt>
                <c:pt idx="9">
                  <c:v>474.55881172616529</c:v>
                </c:pt>
                <c:pt idx="10">
                  <c:v>482.54399837621651</c:v>
                </c:pt>
                <c:pt idx="11">
                  <c:v>478.87355777748974</c:v>
                </c:pt>
                <c:pt idx="12">
                  <c:v>502.51321303969763</c:v>
                </c:pt>
                <c:pt idx="13">
                  <c:v>532.60660733216241</c:v>
                </c:pt>
                <c:pt idx="14">
                  <c:v>495.60759001074547</c:v>
                </c:pt>
                <c:pt idx="15">
                  <c:v>402.71252792128166</c:v>
                </c:pt>
                <c:pt idx="16">
                  <c:v>309.4515840983513</c:v>
                </c:pt>
                <c:pt idx="17">
                  <c:v>241.97185729027797</c:v>
                </c:pt>
                <c:pt idx="18">
                  <c:v>216.42208700667933</c:v>
                </c:pt>
                <c:pt idx="19">
                  <c:v>191.61629907517013</c:v>
                </c:pt>
                <c:pt idx="20">
                  <c:v>278.09033919580713</c:v>
                </c:pt>
                <c:pt idx="21">
                  <c:v>357.06282668518594</c:v>
                </c:pt>
                <c:pt idx="22">
                  <c:v>371.98592531931757</c:v>
                </c:pt>
                <c:pt idx="23">
                  <c:v>357.85765551071415</c:v>
                </c:pt>
                <c:pt idx="24">
                  <c:v>399.8963903711055</c:v>
                </c:pt>
                <c:pt idx="25">
                  <c:v>447.49913514169293</c:v>
                </c:pt>
                <c:pt idx="26">
                  <c:v>490.22693469659043</c:v>
                </c:pt>
                <c:pt idx="27">
                  <c:v>499.81552664625116</c:v>
                </c:pt>
                <c:pt idx="28">
                  <c:v>455.80217153197145</c:v>
                </c:pt>
                <c:pt idx="29">
                  <c:v>412.95711178424716</c:v>
                </c:pt>
                <c:pt idx="30">
                  <c:v>381.83567182060455</c:v>
                </c:pt>
                <c:pt idx="31">
                  <c:v>408.97626586764</c:v>
                </c:pt>
                <c:pt idx="32">
                  <c:v>442.66378037486629</c:v>
                </c:pt>
                <c:pt idx="33">
                  <c:v>447.58084649390105</c:v>
                </c:pt>
                <c:pt idx="34">
                  <c:v>452.52365493931791</c:v>
                </c:pt>
                <c:pt idx="35">
                  <c:v>459.61086309062301</c:v>
                </c:pt>
                <c:pt idx="36">
                  <c:v>415.05366593508705</c:v>
                </c:pt>
                <c:pt idx="37">
                  <c:v>445.66175609284346</c:v>
                </c:pt>
                <c:pt idx="38">
                  <c:v>385.21180263640133</c:v>
                </c:pt>
                <c:pt idx="39">
                  <c:v>298.36501948409455</c:v>
                </c:pt>
                <c:pt idx="40">
                  <c:v>293.66648564682311</c:v>
                </c:pt>
                <c:pt idx="41">
                  <c:v>288.14801100614898</c:v>
                </c:pt>
                <c:pt idx="42">
                  <c:v>295.88277543509128</c:v>
                </c:pt>
                <c:pt idx="43">
                  <c:v>288.84341384195562</c:v>
                </c:pt>
                <c:pt idx="44">
                  <c:v>287.88210800167849</c:v>
                </c:pt>
                <c:pt idx="45">
                  <c:v>300.91931204393251</c:v>
                </c:pt>
                <c:pt idx="46">
                  <c:v>338.06985841596304</c:v>
                </c:pt>
                <c:pt idx="47">
                  <c:v>370.25842708204158</c:v>
                </c:pt>
                <c:pt idx="48">
                  <c:v>360.27823011889421</c:v>
                </c:pt>
                <c:pt idx="49">
                  <c:v>351.92610281460122</c:v>
                </c:pt>
                <c:pt idx="50">
                  <c:v>327.39425554292745</c:v>
                </c:pt>
                <c:pt idx="51">
                  <c:v>354.86193836897598</c:v>
                </c:pt>
                <c:pt idx="52">
                  <c:v>335.89783297483564</c:v>
                </c:pt>
                <c:pt idx="53">
                  <c:v>312.89921027151615</c:v>
                </c:pt>
                <c:pt idx="54">
                  <c:v>325.76053151558108</c:v>
                </c:pt>
                <c:pt idx="55">
                  <c:v>319.34376313718934</c:v>
                </c:pt>
                <c:pt idx="56">
                  <c:v>324.86720410219129</c:v>
                </c:pt>
                <c:pt idx="57">
                  <c:v>311.60616770566816</c:v>
                </c:pt>
                <c:pt idx="58">
                  <c:v>314.93481871740141</c:v>
                </c:pt>
                <c:pt idx="59">
                  <c:v>284.15722888142329</c:v>
                </c:pt>
                <c:pt idx="60">
                  <c:v>309.09947846325366</c:v>
                </c:pt>
                <c:pt idx="61">
                  <c:v>305.50507248834464</c:v>
                </c:pt>
                <c:pt idx="62">
                  <c:v>325.70063371648229</c:v>
                </c:pt>
                <c:pt idx="63">
                  <c:v>336.89663257857831</c:v>
                </c:pt>
                <c:pt idx="64">
                  <c:v>336.29479187343429</c:v>
                </c:pt>
                <c:pt idx="65">
                  <c:v>343.30477230134113</c:v>
                </c:pt>
                <c:pt idx="66">
                  <c:v>331.0935991739492</c:v>
                </c:pt>
                <c:pt idx="67">
                  <c:v>327.50823125761156</c:v>
                </c:pt>
                <c:pt idx="68">
                  <c:v>308.37548563372809</c:v>
                </c:pt>
                <c:pt idx="69">
                  <c:v>340.23248522493498</c:v>
                </c:pt>
                <c:pt idx="70">
                  <c:v>318.58096575583352</c:v>
                </c:pt>
                <c:pt idx="71">
                  <c:v>311.71490680336103</c:v>
                </c:pt>
                <c:pt idx="72">
                  <c:v>321.32950386483668</c:v>
                </c:pt>
                <c:pt idx="73">
                  <c:v>318.97670411462929</c:v>
                </c:pt>
                <c:pt idx="74">
                  <c:v>300.12860824751397</c:v>
                </c:pt>
                <c:pt idx="75">
                  <c:v>293.12412751325991</c:v>
                </c:pt>
                <c:pt idx="76">
                  <c:v>269.60288380066788</c:v>
                </c:pt>
                <c:pt idx="77">
                  <c:v>283.79030563619068</c:v>
                </c:pt>
                <c:pt idx="78">
                  <c:v>307.42875084283179</c:v>
                </c:pt>
                <c:pt idx="79">
                  <c:v>325.02490969449343</c:v>
                </c:pt>
                <c:pt idx="80">
                  <c:v>337.55054104121507</c:v>
                </c:pt>
                <c:pt idx="81">
                  <c:v>335.5586255192519</c:v>
                </c:pt>
                <c:pt idx="82">
                  <c:v>335.53646928694872</c:v>
                </c:pt>
                <c:pt idx="83">
                  <c:v>318.57479827459576</c:v>
                </c:pt>
                <c:pt idx="84">
                  <c:v>313.19085922654915</c:v>
                </c:pt>
                <c:pt idx="85">
                  <c:v>300.46553842349948</c:v>
                </c:pt>
                <c:pt idx="86">
                  <c:v>315.12761886578966</c:v>
                </c:pt>
                <c:pt idx="87">
                  <c:v>321.88189337361086</c:v>
                </c:pt>
                <c:pt idx="88">
                  <c:v>339.46632023579997</c:v>
                </c:pt>
                <c:pt idx="89">
                  <c:v>351.33010157001621</c:v>
                </c:pt>
                <c:pt idx="90">
                  <c:v>307.67813091794284</c:v>
                </c:pt>
                <c:pt idx="91">
                  <c:v>270.69587585122224</c:v>
                </c:pt>
                <c:pt idx="92">
                  <c:v>231.91435212751389</c:v>
                </c:pt>
                <c:pt idx="93">
                  <c:v>248.61591296699217</c:v>
                </c:pt>
                <c:pt idx="94">
                  <c:v>320.91968287967705</c:v>
                </c:pt>
                <c:pt idx="95">
                  <c:v>323.55417638221127</c:v>
                </c:pt>
                <c:pt idx="96">
                  <c:v>271.61718264866249</c:v>
                </c:pt>
                <c:pt idx="97">
                  <c:v>259.44976874827756</c:v>
                </c:pt>
                <c:pt idx="98">
                  <c:v>206.17500728073946</c:v>
                </c:pt>
                <c:pt idx="99">
                  <c:v>182.82214162727405</c:v>
                </c:pt>
                <c:pt idx="100">
                  <c:v>197.73219376231162</c:v>
                </c:pt>
                <c:pt idx="101">
                  <c:v>193.41977437004243</c:v>
                </c:pt>
                <c:pt idx="102">
                  <c:v>165.97852078198395</c:v>
                </c:pt>
                <c:pt idx="103">
                  <c:v>160.98816953001159</c:v>
                </c:pt>
                <c:pt idx="104">
                  <c:v>171.84577909523358</c:v>
                </c:pt>
                <c:pt idx="105">
                  <c:v>212.4958505305336</c:v>
                </c:pt>
                <c:pt idx="106">
                  <c:v>212.75660836384867</c:v>
                </c:pt>
                <c:pt idx="107">
                  <c:v>233.16976945628312</c:v>
                </c:pt>
                <c:pt idx="108">
                  <c:v>251.83723876438444</c:v>
                </c:pt>
                <c:pt idx="109">
                  <c:v>228.65426847197196</c:v>
                </c:pt>
                <c:pt idx="110">
                  <c:v>228.50049560071062</c:v>
                </c:pt>
                <c:pt idx="111">
                  <c:v>207.7490161417887</c:v>
                </c:pt>
                <c:pt idx="112">
                  <c:v>199.12163674212056</c:v>
                </c:pt>
                <c:pt idx="113">
                  <c:v>241.22405281936534</c:v>
                </c:pt>
                <c:pt idx="114">
                  <c:v>294.68010944247112</c:v>
                </c:pt>
                <c:pt idx="115">
                  <c:v>302.90576841776027</c:v>
                </c:pt>
                <c:pt idx="116">
                  <c:v>280.34850428448499</c:v>
                </c:pt>
                <c:pt idx="117">
                  <c:v>274.94648164442378</c:v>
                </c:pt>
                <c:pt idx="118">
                  <c:v>274.80589612990809</c:v>
                </c:pt>
                <c:pt idx="119">
                  <c:v>165.95641845936319</c:v>
                </c:pt>
                <c:pt idx="120">
                  <c:v>133.64838564579384</c:v>
                </c:pt>
                <c:pt idx="121">
                  <c:v>128.84864550493074</c:v>
                </c:pt>
                <c:pt idx="122">
                  <c:v>131.78933134514511</c:v>
                </c:pt>
                <c:pt idx="123">
                  <c:v>128.79861214223641</c:v>
                </c:pt>
                <c:pt idx="124">
                  <c:v>126.5563092171825</c:v>
                </c:pt>
                <c:pt idx="125">
                  <c:v>129.821755591776</c:v>
                </c:pt>
                <c:pt idx="126">
                  <c:v>128.83599472102665</c:v>
                </c:pt>
                <c:pt idx="127">
                  <c:v>133.17467621832688</c:v>
                </c:pt>
                <c:pt idx="128">
                  <c:v>150.41177095688079</c:v>
                </c:pt>
                <c:pt idx="129">
                  <c:v>152.95441883116158</c:v>
                </c:pt>
                <c:pt idx="130">
                  <c:v>162.27525051336693</c:v>
                </c:pt>
                <c:pt idx="131">
                  <c:v>195.63703741252328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BD-4975-8CAB-C718E2D47A2F}"/>
            </c:ext>
          </c:extLst>
        </c:ser>
        <c:ser>
          <c:idx val="2"/>
          <c:order val="2"/>
          <c:tx>
            <c:strRef>
              <c:f>[Sammanställning_gradient.xlsx]Blad10!$D$1</c:f>
              <c:strCache>
                <c:ptCount val="1"/>
                <c:pt idx="0">
                  <c:v>3000m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[Sammanställning_gradient.xlsx]Blad10!$O$2:$O$141</c:f>
              <c:numCache>
                <c:formatCode>m/d/yyyy\ h:mm</c:formatCode>
                <c:ptCount val="140"/>
                <c:pt idx="0">
                  <c:v>44228.502083333333</c:v>
                </c:pt>
                <c:pt idx="1">
                  <c:v>44228.50277777778</c:v>
                </c:pt>
                <c:pt idx="2">
                  <c:v>44228.503472280092</c:v>
                </c:pt>
                <c:pt idx="3">
                  <c:v>44228.504166782404</c:v>
                </c:pt>
                <c:pt idx="4">
                  <c:v>44228.504861284724</c:v>
                </c:pt>
                <c:pt idx="5">
                  <c:v>44228.505555787036</c:v>
                </c:pt>
                <c:pt idx="6">
                  <c:v>44228.506250289349</c:v>
                </c:pt>
                <c:pt idx="7">
                  <c:v>44228.506944791669</c:v>
                </c:pt>
                <c:pt idx="8">
                  <c:v>44228.507639293981</c:v>
                </c:pt>
                <c:pt idx="9">
                  <c:v>44228.508333796293</c:v>
                </c:pt>
                <c:pt idx="10">
                  <c:v>44228.509028298613</c:v>
                </c:pt>
                <c:pt idx="11">
                  <c:v>44228.509722800925</c:v>
                </c:pt>
                <c:pt idx="12">
                  <c:v>44228.510417303238</c:v>
                </c:pt>
                <c:pt idx="13">
                  <c:v>44228.511111805557</c:v>
                </c:pt>
                <c:pt idx="14">
                  <c:v>44228.51180630787</c:v>
                </c:pt>
                <c:pt idx="15">
                  <c:v>44228.512500810182</c:v>
                </c:pt>
                <c:pt idx="16">
                  <c:v>44228.513195312502</c:v>
                </c:pt>
                <c:pt idx="17">
                  <c:v>44228.513889814814</c:v>
                </c:pt>
                <c:pt idx="18">
                  <c:v>44228.514584317127</c:v>
                </c:pt>
                <c:pt idx="19">
                  <c:v>44228.515278819446</c:v>
                </c:pt>
                <c:pt idx="20">
                  <c:v>44228.515973321759</c:v>
                </c:pt>
                <c:pt idx="21">
                  <c:v>44228.516667824071</c:v>
                </c:pt>
                <c:pt idx="22">
                  <c:v>44228.517362326391</c:v>
                </c:pt>
                <c:pt idx="23">
                  <c:v>44228.518056828703</c:v>
                </c:pt>
                <c:pt idx="24">
                  <c:v>44228.518751331016</c:v>
                </c:pt>
                <c:pt idx="25">
                  <c:v>44228.519445833335</c:v>
                </c:pt>
                <c:pt idx="26">
                  <c:v>44228.520140335648</c:v>
                </c:pt>
                <c:pt idx="27">
                  <c:v>44228.52083483796</c:v>
                </c:pt>
                <c:pt idx="28">
                  <c:v>44228.52152934028</c:v>
                </c:pt>
                <c:pt idx="29">
                  <c:v>44228.522223842592</c:v>
                </c:pt>
                <c:pt idx="30">
                  <c:v>44228.522918344905</c:v>
                </c:pt>
                <c:pt idx="31">
                  <c:v>44228.523612847224</c:v>
                </c:pt>
                <c:pt idx="32">
                  <c:v>44228.524307349537</c:v>
                </c:pt>
                <c:pt idx="33">
                  <c:v>44228.525001851849</c:v>
                </c:pt>
                <c:pt idx="34">
                  <c:v>44228.525696354169</c:v>
                </c:pt>
                <c:pt idx="35">
                  <c:v>44228.526390856481</c:v>
                </c:pt>
                <c:pt idx="36">
                  <c:v>44228.527085358794</c:v>
                </c:pt>
                <c:pt idx="37">
                  <c:v>44228.527779861113</c:v>
                </c:pt>
                <c:pt idx="38">
                  <c:v>44228.528474363426</c:v>
                </c:pt>
                <c:pt idx="39">
                  <c:v>44228.529168865738</c:v>
                </c:pt>
                <c:pt idx="40">
                  <c:v>44228.529863368058</c:v>
                </c:pt>
                <c:pt idx="41">
                  <c:v>44228.53055787037</c:v>
                </c:pt>
                <c:pt idx="42">
                  <c:v>44228.531252372683</c:v>
                </c:pt>
                <c:pt idx="43">
                  <c:v>44228.531946875002</c:v>
                </c:pt>
                <c:pt idx="44">
                  <c:v>44228.532641377315</c:v>
                </c:pt>
                <c:pt idx="45">
                  <c:v>44228.533335879627</c:v>
                </c:pt>
                <c:pt idx="46">
                  <c:v>44228.534030381947</c:v>
                </c:pt>
                <c:pt idx="47">
                  <c:v>44228.534724884259</c:v>
                </c:pt>
                <c:pt idx="48">
                  <c:v>44228.535419386571</c:v>
                </c:pt>
                <c:pt idx="49">
                  <c:v>44228.536113888891</c:v>
                </c:pt>
                <c:pt idx="50">
                  <c:v>44228.536808391204</c:v>
                </c:pt>
                <c:pt idx="51">
                  <c:v>44228.537502893516</c:v>
                </c:pt>
                <c:pt idx="52">
                  <c:v>44228.538197395836</c:v>
                </c:pt>
                <c:pt idx="53">
                  <c:v>44228.538891898148</c:v>
                </c:pt>
                <c:pt idx="54">
                  <c:v>44228.53958640046</c:v>
                </c:pt>
                <c:pt idx="55">
                  <c:v>44228.54028090278</c:v>
                </c:pt>
                <c:pt idx="56">
                  <c:v>44228.540975405092</c:v>
                </c:pt>
                <c:pt idx="57">
                  <c:v>44228.541669907405</c:v>
                </c:pt>
                <c:pt idx="58">
                  <c:v>44228.542364409725</c:v>
                </c:pt>
                <c:pt idx="59">
                  <c:v>44228.543058912037</c:v>
                </c:pt>
                <c:pt idx="60">
                  <c:v>44228.543753414349</c:v>
                </c:pt>
                <c:pt idx="61">
                  <c:v>44228.544447916669</c:v>
                </c:pt>
                <c:pt idx="62">
                  <c:v>44228.545142418981</c:v>
                </c:pt>
                <c:pt idx="63">
                  <c:v>44228.545836921294</c:v>
                </c:pt>
                <c:pt idx="64">
                  <c:v>44228.546531423613</c:v>
                </c:pt>
                <c:pt idx="65">
                  <c:v>44228.547225925926</c:v>
                </c:pt>
                <c:pt idx="66">
                  <c:v>44228.547920428238</c:v>
                </c:pt>
                <c:pt idx="67">
                  <c:v>44228.548614930558</c:v>
                </c:pt>
                <c:pt idx="68">
                  <c:v>44228.54930943287</c:v>
                </c:pt>
                <c:pt idx="69">
                  <c:v>44228.550003935183</c:v>
                </c:pt>
                <c:pt idx="70">
                  <c:v>44228.550698437502</c:v>
                </c:pt>
                <c:pt idx="71">
                  <c:v>44228.551392939815</c:v>
                </c:pt>
                <c:pt idx="72">
                  <c:v>44228.552087442127</c:v>
                </c:pt>
                <c:pt idx="73">
                  <c:v>44228.552781944447</c:v>
                </c:pt>
                <c:pt idx="74">
                  <c:v>44228.553476446759</c:v>
                </c:pt>
                <c:pt idx="75">
                  <c:v>44228.554170949072</c:v>
                </c:pt>
                <c:pt idx="76">
                  <c:v>44228.554865451391</c:v>
                </c:pt>
                <c:pt idx="77">
                  <c:v>44228.555559953704</c:v>
                </c:pt>
                <c:pt idx="78">
                  <c:v>44228.556254456016</c:v>
                </c:pt>
                <c:pt idx="79">
                  <c:v>44228.556948958336</c:v>
                </c:pt>
                <c:pt idx="80">
                  <c:v>44228.557643460648</c:v>
                </c:pt>
                <c:pt idx="81">
                  <c:v>44228.558337962961</c:v>
                </c:pt>
                <c:pt idx="82">
                  <c:v>44228.55903246528</c:v>
                </c:pt>
                <c:pt idx="83">
                  <c:v>44228.559726967593</c:v>
                </c:pt>
                <c:pt idx="84">
                  <c:v>44228.560421469905</c:v>
                </c:pt>
                <c:pt idx="85">
                  <c:v>44228.561115972225</c:v>
                </c:pt>
                <c:pt idx="86">
                  <c:v>44228.561810474537</c:v>
                </c:pt>
                <c:pt idx="87">
                  <c:v>44228.56250497685</c:v>
                </c:pt>
                <c:pt idx="88">
                  <c:v>44228.563199479169</c:v>
                </c:pt>
                <c:pt idx="89">
                  <c:v>44228.563893981482</c:v>
                </c:pt>
                <c:pt idx="90">
                  <c:v>44228.564588483794</c:v>
                </c:pt>
                <c:pt idx="91">
                  <c:v>44228.565282986114</c:v>
                </c:pt>
                <c:pt idx="92">
                  <c:v>44228.565977488426</c:v>
                </c:pt>
                <c:pt idx="93">
                  <c:v>44228.566671990739</c:v>
                </c:pt>
                <c:pt idx="94">
                  <c:v>44228.567366493058</c:v>
                </c:pt>
                <c:pt idx="95">
                  <c:v>44228.568060995371</c:v>
                </c:pt>
                <c:pt idx="96">
                  <c:v>44228.568755497683</c:v>
                </c:pt>
                <c:pt idx="97">
                  <c:v>44228.569450000003</c:v>
                </c:pt>
                <c:pt idx="98">
                  <c:v>44228.570144502315</c:v>
                </c:pt>
                <c:pt idx="99">
                  <c:v>44228.570839004627</c:v>
                </c:pt>
                <c:pt idx="100">
                  <c:v>44228.571533506947</c:v>
                </c:pt>
                <c:pt idx="101">
                  <c:v>44228.57222800926</c:v>
                </c:pt>
                <c:pt idx="102">
                  <c:v>44228.572922511572</c:v>
                </c:pt>
                <c:pt idx="103">
                  <c:v>44228.573617013892</c:v>
                </c:pt>
                <c:pt idx="104">
                  <c:v>44228.574311516204</c:v>
                </c:pt>
                <c:pt idx="105">
                  <c:v>44228.575006018516</c:v>
                </c:pt>
                <c:pt idx="106">
                  <c:v>44228.575700520836</c:v>
                </c:pt>
                <c:pt idx="107">
                  <c:v>44228.576395023149</c:v>
                </c:pt>
                <c:pt idx="108">
                  <c:v>44228.577089525461</c:v>
                </c:pt>
                <c:pt idx="109">
                  <c:v>44228.577784027781</c:v>
                </c:pt>
                <c:pt idx="110">
                  <c:v>44228.578478530093</c:v>
                </c:pt>
                <c:pt idx="111">
                  <c:v>44228.579173032405</c:v>
                </c:pt>
                <c:pt idx="112">
                  <c:v>44228.579867534725</c:v>
                </c:pt>
                <c:pt idx="113">
                  <c:v>44228.580562037037</c:v>
                </c:pt>
                <c:pt idx="114">
                  <c:v>44228.58125653935</c:v>
                </c:pt>
                <c:pt idx="115">
                  <c:v>44228.58195104167</c:v>
                </c:pt>
                <c:pt idx="116">
                  <c:v>44228.582645543982</c:v>
                </c:pt>
                <c:pt idx="117">
                  <c:v>44228.583340046294</c:v>
                </c:pt>
                <c:pt idx="118">
                  <c:v>44228.584034548614</c:v>
                </c:pt>
                <c:pt idx="119">
                  <c:v>44228.584729050926</c:v>
                </c:pt>
                <c:pt idx="120">
                  <c:v>44228.585423553239</c:v>
                </c:pt>
                <c:pt idx="121">
                  <c:v>44228.586118055558</c:v>
                </c:pt>
                <c:pt idx="122">
                  <c:v>44228.586812557871</c:v>
                </c:pt>
                <c:pt idx="123">
                  <c:v>44228.587507060183</c:v>
                </c:pt>
                <c:pt idx="124">
                  <c:v>44228.588201562503</c:v>
                </c:pt>
                <c:pt idx="125">
                  <c:v>44228.588896064815</c:v>
                </c:pt>
                <c:pt idx="126">
                  <c:v>44228.589590567128</c:v>
                </c:pt>
                <c:pt idx="127">
                  <c:v>44228.590285069447</c:v>
                </c:pt>
                <c:pt idx="128">
                  <c:v>44228.59097957176</c:v>
                </c:pt>
                <c:pt idx="129">
                  <c:v>44228.591674074072</c:v>
                </c:pt>
                <c:pt idx="130">
                  <c:v>44228.592368576392</c:v>
                </c:pt>
                <c:pt idx="131">
                  <c:v>44228.593063078704</c:v>
                </c:pt>
                <c:pt idx="132">
                  <c:v>44228.593757581017</c:v>
                </c:pt>
                <c:pt idx="133">
                  <c:v>44228.594452083336</c:v>
                </c:pt>
                <c:pt idx="134">
                  <c:v>44228.595146585649</c:v>
                </c:pt>
                <c:pt idx="135">
                  <c:v>44228.595841087961</c:v>
                </c:pt>
                <c:pt idx="136">
                  <c:v>44228.596535590281</c:v>
                </c:pt>
                <c:pt idx="137">
                  <c:v>44228.597230092593</c:v>
                </c:pt>
                <c:pt idx="138">
                  <c:v>44228.597924594906</c:v>
                </c:pt>
                <c:pt idx="139">
                  <c:v>44228.598619097225</c:v>
                </c:pt>
              </c:numCache>
            </c:numRef>
          </c:cat>
          <c:val>
            <c:numRef>
              <c:f>[Sammanställning_gradient.xlsx]Blad10!$M$1:$M$141</c:f>
              <c:numCache>
                <c:formatCode>General</c:formatCode>
                <c:ptCount val="141"/>
                <c:pt idx="0">
                  <c:v>3000</c:v>
                </c:pt>
                <c:pt idx="27">
                  <c:v>306.80584864988816</c:v>
                </c:pt>
                <c:pt idx="28">
                  <c:v>320.6063905151521</c:v>
                </c:pt>
                <c:pt idx="29">
                  <c:v>312.8561691182432</c:v>
                </c:pt>
                <c:pt idx="30">
                  <c:v>317.4230928873248</c:v>
                </c:pt>
                <c:pt idx="31">
                  <c:v>295.68731178338436</c:v>
                </c:pt>
                <c:pt idx="32">
                  <c:v>277.3769869985648</c:v>
                </c:pt>
                <c:pt idx="33">
                  <c:v>280.02839429895425</c:v>
                </c:pt>
                <c:pt idx="34">
                  <c:v>266.21385441575785</c:v>
                </c:pt>
                <c:pt idx="35">
                  <c:v>256.72848200056859</c:v>
                </c:pt>
                <c:pt idx="36">
                  <c:v>248.86251621454872</c:v>
                </c:pt>
                <c:pt idx="37">
                  <c:v>232.32279428808906</c:v>
                </c:pt>
                <c:pt idx="38">
                  <c:v>219.01460193843232</c:v>
                </c:pt>
                <c:pt idx="39">
                  <c:v>196.74808767935809</c:v>
                </c:pt>
                <c:pt idx="40">
                  <c:v>184.04884194710016</c:v>
                </c:pt>
                <c:pt idx="41">
                  <c:v>151.00853688668926</c:v>
                </c:pt>
                <c:pt idx="42">
                  <c:v>136.16135623342583</c:v>
                </c:pt>
                <c:pt idx="43">
                  <c:v>259.69021005441493</c:v>
                </c:pt>
                <c:pt idx="44">
                  <c:v>291.95770643751251</c:v>
                </c:pt>
                <c:pt idx="45">
                  <c:v>289.12368424081802</c:v>
                </c:pt>
                <c:pt idx="46">
                  <c:v>277.49221671264957</c:v>
                </c:pt>
                <c:pt idx="47">
                  <c:v>259.91825454496797</c:v>
                </c:pt>
                <c:pt idx="48">
                  <c:v>277.06080991204806</c:v>
                </c:pt>
                <c:pt idx="49">
                  <c:v>280.91515651355689</c:v>
                </c:pt>
                <c:pt idx="50">
                  <c:v>241.27782392802322</c:v>
                </c:pt>
                <c:pt idx="51">
                  <c:v>251.82043605412804</c:v>
                </c:pt>
                <c:pt idx="52">
                  <c:v>290.02312237366249</c:v>
                </c:pt>
                <c:pt idx="53">
                  <c:v>290.62813958549816</c:v>
                </c:pt>
                <c:pt idx="54">
                  <c:v>295.2310456005697</c:v>
                </c:pt>
                <c:pt idx="55">
                  <c:v>314.46101762535352</c:v>
                </c:pt>
                <c:pt idx="56">
                  <c:v>329.44430358140704</c:v>
                </c:pt>
                <c:pt idx="57">
                  <c:v>324.62097486551482</c:v>
                </c:pt>
                <c:pt idx="58">
                  <c:v>355.42912375574662</c:v>
                </c:pt>
                <c:pt idx="59">
                  <c:v>346.14006339281735</c:v>
                </c:pt>
                <c:pt idx="60">
                  <c:v>340.59591946399649</c:v>
                </c:pt>
                <c:pt idx="61">
                  <c:v>321.85520982170948</c:v>
                </c:pt>
                <c:pt idx="62">
                  <c:v>286.8882183067193</c:v>
                </c:pt>
                <c:pt idx="63">
                  <c:v>301.27872370363781</c:v>
                </c:pt>
                <c:pt idx="64">
                  <c:v>308.37804830652539</c:v>
                </c:pt>
                <c:pt idx="65">
                  <c:v>319.69347115566404</c:v>
                </c:pt>
                <c:pt idx="66">
                  <c:v>304.97922134098326</c:v>
                </c:pt>
                <c:pt idx="67">
                  <c:v>330.45359012565274</c:v>
                </c:pt>
                <c:pt idx="68">
                  <c:v>321.77862496447898</c:v>
                </c:pt>
                <c:pt idx="69">
                  <c:v>342.45776758766408</c:v>
                </c:pt>
                <c:pt idx="70">
                  <c:v>350.75761965790633</c:v>
                </c:pt>
                <c:pt idx="71">
                  <c:v>327.83577171951379</c:v>
                </c:pt>
                <c:pt idx="72">
                  <c:v>303.62925456551886</c:v>
                </c:pt>
                <c:pt idx="73">
                  <c:v>282.61798966481035</c:v>
                </c:pt>
                <c:pt idx="74">
                  <c:v>265.91678428688044</c:v>
                </c:pt>
                <c:pt idx="75">
                  <c:v>257.90942127220421</c:v>
                </c:pt>
                <c:pt idx="76">
                  <c:v>272.24645704114153</c:v>
                </c:pt>
                <c:pt idx="77">
                  <c:v>261.04908961024432</c:v>
                </c:pt>
                <c:pt idx="78">
                  <c:v>213.60824806893288</c:v>
                </c:pt>
                <c:pt idx="79">
                  <c:v>215.05096427850776</c:v>
                </c:pt>
                <c:pt idx="80">
                  <c:v>175.05242371605377</c:v>
                </c:pt>
                <c:pt idx="81">
                  <c:v>164.74906006767236</c:v>
                </c:pt>
                <c:pt idx="82">
                  <c:v>170.3056965758654</c:v>
                </c:pt>
                <c:pt idx="83">
                  <c:v>167.73755559649305</c:v>
                </c:pt>
                <c:pt idx="84">
                  <c:v>174.95779073782654</c:v>
                </c:pt>
                <c:pt idx="85">
                  <c:v>141.03299435349908</c:v>
                </c:pt>
                <c:pt idx="86">
                  <c:v>135.41168606424864</c:v>
                </c:pt>
                <c:pt idx="87">
                  <c:v>132.15920104510411</c:v>
                </c:pt>
                <c:pt idx="88">
                  <c:v>118.19691302965855</c:v>
                </c:pt>
                <c:pt idx="89">
                  <c:v>122.40731436795375</c:v>
                </c:pt>
                <c:pt idx="90">
                  <c:v>145.13348407468797</c:v>
                </c:pt>
                <c:pt idx="91">
                  <c:v>160.45216080506682</c:v>
                </c:pt>
                <c:pt idx="92">
                  <c:v>200.27325431356067</c:v>
                </c:pt>
                <c:pt idx="93">
                  <c:v>192.84416403246459</c:v>
                </c:pt>
                <c:pt idx="94">
                  <c:v>268.19657639598898</c:v>
                </c:pt>
                <c:pt idx="95">
                  <c:v>292.62371362754857</c:v>
                </c:pt>
                <c:pt idx="96">
                  <c:v>270.27630297922565</c:v>
                </c:pt>
                <c:pt idx="97">
                  <c:v>311.733477007597</c:v>
                </c:pt>
                <c:pt idx="98">
                  <c:v>342.07766547856409</c:v>
                </c:pt>
                <c:pt idx="99">
                  <c:v>335.15960319811182</c:v>
                </c:pt>
                <c:pt idx="100">
                  <c:v>335.64799932384841</c:v>
                </c:pt>
                <c:pt idx="101">
                  <c:v>295.20977434132942</c:v>
                </c:pt>
                <c:pt idx="102">
                  <c:v>286.48014816696087</c:v>
                </c:pt>
                <c:pt idx="103">
                  <c:v>303.27366293749719</c:v>
                </c:pt>
                <c:pt idx="104">
                  <c:v>317.05547334062135</c:v>
                </c:pt>
                <c:pt idx="105">
                  <c:v>264.53301903664152</c:v>
                </c:pt>
                <c:pt idx="106">
                  <c:v>268.86890570844878</c:v>
                </c:pt>
                <c:pt idx="107">
                  <c:v>300.32293084222295</c:v>
                </c:pt>
                <c:pt idx="108">
                  <c:v>277.77199591923255</c:v>
                </c:pt>
                <c:pt idx="109">
                  <c:v>254.93351948010059</c:v>
                </c:pt>
                <c:pt idx="110">
                  <c:v>204.00402607274933</c:v>
                </c:pt>
                <c:pt idx="111">
                  <c:v>208.42977178742171</c:v>
                </c:pt>
                <c:pt idx="112">
                  <c:v>180.81545958252792</c:v>
                </c:pt>
                <c:pt idx="113">
                  <c:v>180.37042221769624</c:v>
                </c:pt>
                <c:pt idx="114">
                  <c:v>200.22909200780595</c:v>
                </c:pt>
                <c:pt idx="115">
                  <c:v>144.80379514626409</c:v>
                </c:pt>
                <c:pt idx="116">
                  <c:v>123.53966333684002</c:v>
                </c:pt>
                <c:pt idx="117">
                  <c:v>100.3823759109541</c:v>
                </c:pt>
                <c:pt idx="118">
                  <c:v>84.728891930347643</c:v>
                </c:pt>
                <c:pt idx="119">
                  <c:v>72.116593616543042</c:v>
                </c:pt>
                <c:pt idx="120">
                  <c:v>64.646318469866031</c:v>
                </c:pt>
                <c:pt idx="121">
                  <c:v>60.269148949526745</c:v>
                </c:pt>
                <c:pt idx="122">
                  <c:v>56.637762447508443</c:v>
                </c:pt>
                <c:pt idx="123">
                  <c:v>52.972063571652335</c:v>
                </c:pt>
                <c:pt idx="124">
                  <c:v>150.60260769910278</c:v>
                </c:pt>
                <c:pt idx="125">
                  <c:v>197.65769417107515</c:v>
                </c:pt>
                <c:pt idx="126">
                  <c:v>236.27643818079264</c:v>
                </c:pt>
                <c:pt idx="127">
                  <c:v>263.48350389527093</c:v>
                </c:pt>
                <c:pt idx="128">
                  <c:v>297.19400627481394</c:v>
                </c:pt>
                <c:pt idx="129">
                  <c:v>308.82573840632989</c:v>
                </c:pt>
                <c:pt idx="130">
                  <c:v>264.54413675084629</c:v>
                </c:pt>
                <c:pt idx="131">
                  <c:v>257.65332057339094</c:v>
                </c:pt>
                <c:pt idx="132">
                  <c:v>236.77084159964338</c:v>
                </c:pt>
                <c:pt idx="133">
                  <c:v>204.11268895392982</c:v>
                </c:pt>
                <c:pt idx="134">
                  <c:v>192.07815793969161</c:v>
                </c:pt>
                <c:pt idx="135">
                  <c:v>207.05497462253956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BD-4975-8CAB-C718E2D47A2F}"/>
            </c:ext>
          </c:extLst>
        </c:ser>
        <c:ser>
          <c:idx val="3"/>
          <c:order val="3"/>
          <c:tx>
            <c:strRef>
              <c:f>[Sammanställning_gradient.xlsx]Blad10!$E$1</c:f>
              <c:strCache>
                <c:ptCount val="1"/>
                <c:pt idx="0">
                  <c:v>3600m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[Sammanställning_gradient.xlsx]Blad10!$O$2:$O$141</c:f>
              <c:numCache>
                <c:formatCode>m/d/yyyy\ h:mm</c:formatCode>
                <c:ptCount val="140"/>
                <c:pt idx="0">
                  <c:v>44228.502083333333</c:v>
                </c:pt>
                <c:pt idx="1">
                  <c:v>44228.50277777778</c:v>
                </c:pt>
                <c:pt idx="2">
                  <c:v>44228.503472280092</c:v>
                </c:pt>
                <c:pt idx="3">
                  <c:v>44228.504166782404</c:v>
                </c:pt>
                <c:pt idx="4">
                  <c:v>44228.504861284724</c:v>
                </c:pt>
                <c:pt idx="5">
                  <c:v>44228.505555787036</c:v>
                </c:pt>
                <c:pt idx="6">
                  <c:v>44228.506250289349</c:v>
                </c:pt>
                <c:pt idx="7">
                  <c:v>44228.506944791669</c:v>
                </c:pt>
                <c:pt idx="8">
                  <c:v>44228.507639293981</c:v>
                </c:pt>
                <c:pt idx="9">
                  <c:v>44228.508333796293</c:v>
                </c:pt>
                <c:pt idx="10">
                  <c:v>44228.509028298613</c:v>
                </c:pt>
                <c:pt idx="11">
                  <c:v>44228.509722800925</c:v>
                </c:pt>
                <c:pt idx="12">
                  <c:v>44228.510417303238</c:v>
                </c:pt>
                <c:pt idx="13">
                  <c:v>44228.511111805557</c:v>
                </c:pt>
                <c:pt idx="14">
                  <c:v>44228.51180630787</c:v>
                </c:pt>
                <c:pt idx="15">
                  <c:v>44228.512500810182</c:v>
                </c:pt>
                <c:pt idx="16">
                  <c:v>44228.513195312502</c:v>
                </c:pt>
                <c:pt idx="17">
                  <c:v>44228.513889814814</c:v>
                </c:pt>
                <c:pt idx="18">
                  <c:v>44228.514584317127</c:v>
                </c:pt>
                <c:pt idx="19">
                  <c:v>44228.515278819446</c:v>
                </c:pt>
                <c:pt idx="20">
                  <c:v>44228.515973321759</c:v>
                </c:pt>
                <c:pt idx="21">
                  <c:v>44228.516667824071</c:v>
                </c:pt>
                <c:pt idx="22">
                  <c:v>44228.517362326391</c:v>
                </c:pt>
                <c:pt idx="23">
                  <c:v>44228.518056828703</c:v>
                </c:pt>
                <c:pt idx="24">
                  <c:v>44228.518751331016</c:v>
                </c:pt>
                <c:pt idx="25">
                  <c:v>44228.519445833335</c:v>
                </c:pt>
                <c:pt idx="26">
                  <c:v>44228.520140335648</c:v>
                </c:pt>
                <c:pt idx="27">
                  <c:v>44228.52083483796</c:v>
                </c:pt>
                <c:pt idx="28">
                  <c:v>44228.52152934028</c:v>
                </c:pt>
                <c:pt idx="29">
                  <c:v>44228.522223842592</c:v>
                </c:pt>
                <c:pt idx="30">
                  <c:v>44228.522918344905</c:v>
                </c:pt>
                <c:pt idx="31">
                  <c:v>44228.523612847224</c:v>
                </c:pt>
                <c:pt idx="32">
                  <c:v>44228.524307349537</c:v>
                </c:pt>
                <c:pt idx="33">
                  <c:v>44228.525001851849</c:v>
                </c:pt>
                <c:pt idx="34">
                  <c:v>44228.525696354169</c:v>
                </c:pt>
                <c:pt idx="35">
                  <c:v>44228.526390856481</c:v>
                </c:pt>
                <c:pt idx="36">
                  <c:v>44228.527085358794</c:v>
                </c:pt>
                <c:pt idx="37">
                  <c:v>44228.527779861113</c:v>
                </c:pt>
                <c:pt idx="38">
                  <c:v>44228.528474363426</c:v>
                </c:pt>
                <c:pt idx="39">
                  <c:v>44228.529168865738</c:v>
                </c:pt>
                <c:pt idx="40">
                  <c:v>44228.529863368058</c:v>
                </c:pt>
                <c:pt idx="41">
                  <c:v>44228.53055787037</c:v>
                </c:pt>
                <c:pt idx="42">
                  <c:v>44228.531252372683</c:v>
                </c:pt>
                <c:pt idx="43">
                  <c:v>44228.531946875002</c:v>
                </c:pt>
                <c:pt idx="44">
                  <c:v>44228.532641377315</c:v>
                </c:pt>
                <c:pt idx="45">
                  <c:v>44228.533335879627</c:v>
                </c:pt>
                <c:pt idx="46">
                  <c:v>44228.534030381947</c:v>
                </c:pt>
                <c:pt idx="47">
                  <c:v>44228.534724884259</c:v>
                </c:pt>
                <c:pt idx="48">
                  <c:v>44228.535419386571</c:v>
                </c:pt>
                <c:pt idx="49">
                  <c:v>44228.536113888891</c:v>
                </c:pt>
                <c:pt idx="50">
                  <c:v>44228.536808391204</c:v>
                </c:pt>
                <c:pt idx="51">
                  <c:v>44228.537502893516</c:v>
                </c:pt>
                <c:pt idx="52">
                  <c:v>44228.538197395836</c:v>
                </c:pt>
                <c:pt idx="53">
                  <c:v>44228.538891898148</c:v>
                </c:pt>
                <c:pt idx="54">
                  <c:v>44228.53958640046</c:v>
                </c:pt>
                <c:pt idx="55">
                  <c:v>44228.54028090278</c:v>
                </c:pt>
                <c:pt idx="56">
                  <c:v>44228.540975405092</c:v>
                </c:pt>
                <c:pt idx="57">
                  <c:v>44228.541669907405</c:v>
                </c:pt>
                <c:pt idx="58">
                  <c:v>44228.542364409725</c:v>
                </c:pt>
                <c:pt idx="59">
                  <c:v>44228.543058912037</c:v>
                </c:pt>
                <c:pt idx="60">
                  <c:v>44228.543753414349</c:v>
                </c:pt>
                <c:pt idx="61">
                  <c:v>44228.544447916669</c:v>
                </c:pt>
                <c:pt idx="62">
                  <c:v>44228.545142418981</c:v>
                </c:pt>
                <c:pt idx="63">
                  <c:v>44228.545836921294</c:v>
                </c:pt>
                <c:pt idx="64">
                  <c:v>44228.546531423613</c:v>
                </c:pt>
                <c:pt idx="65">
                  <c:v>44228.547225925926</c:v>
                </c:pt>
                <c:pt idx="66">
                  <c:v>44228.547920428238</c:v>
                </c:pt>
                <c:pt idx="67">
                  <c:v>44228.548614930558</c:v>
                </c:pt>
                <c:pt idx="68">
                  <c:v>44228.54930943287</c:v>
                </c:pt>
                <c:pt idx="69">
                  <c:v>44228.550003935183</c:v>
                </c:pt>
                <c:pt idx="70">
                  <c:v>44228.550698437502</c:v>
                </c:pt>
                <c:pt idx="71">
                  <c:v>44228.551392939815</c:v>
                </c:pt>
                <c:pt idx="72">
                  <c:v>44228.552087442127</c:v>
                </c:pt>
                <c:pt idx="73">
                  <c:v>44228.552781944447</c:v>
                </c:pt>
                <c:pt idx="74">
                  <c:v>44228.553476446759</c:v>
                </c:pt>
                <c:pt idx="75">
                  <c:v>44228.554170949072</c:v>
                </c:pt>
                <c:pt idx="76">
                  <c:v>44228.554865451391</c:v>
                </c:pt>
                <c:pt idx="77">
                  <c:v>44228.555559953704</c:v>
                </c:pt>
                <c:pt idx="78">
                  <c:v>44228.556254456016</c:v>
                </c:pt>
                <c:pt idx="79">
                  <c:v>44228.556948958336</c:v>
                </c:pt>
                <c:pt idx="80">
                  <c:v>44228.557643460648</c:v>
                </c:pt>
                <c:pt idx="81">
                  <c:v>44228.558337962961</c:v>
                </c:pt>
                <c:pt idx="82">
                  <c:v>44228.55903246528</c:v>
                </c:pt>
                <c:pt idx="83">
                  <c:v>44228.559726967593</c:v>
                </c:pt>
                <c:pt idx="84">
                  <c:v>44228.560421469905</c:v>
                </c:pt>
                <c:pt idx="85">
                  <c:v>44228.561115972225</c:v>
                </c:pt>
                <c:pt idx="86">
                  <c:v>44228.561810474537</c:v>
                </c:pt>
                <c:pt idx="87">
                  <c:v>44228.56250497685</c:v>
                </c:pt>
                <c:pt idx="88">
                  <c:v>44228.563199479169</c:v>
                </c:pt>
                <c:pt idx="89">
                  <c:v>44228.563893981482</c:v>
                </c:pt>
                <c:pt idx="90">
                  <c:v>44228.564588483794</c:v>
                </c:pt>
                <c:pt idx="91">
                  <c:v>44228.565282986114</c:v>
                </c:pt>
                <c:pt idx="92">
                  <c:v>44228.565977488426</c:v>
                </c:pt>
                <c:pt idx="93">
                  <c:v>44228.566671990739</c:v>
                </c:pt>
                <c:pt idx="94">
                  <c:v>44228.567366493058</c:v>
                </c:pt>
                <c:pt idx="95">
                  <c:v>44228.568060995371</c:v>
                </c:pt>
                <c:pt idx="96">
                  <c:v>44228.568755497683</c:v>
                </c:pt>
                <c:pt idx="97">
                  <c:v>44228.569450000003</c:v>
                </c:pt>
                <c:pt idx="98">
                  <c:v>44228.570144502315</c:v>
                </c:pt>
                <c:pt idx="99">
                  <c:v>44228.570839004627</c:v>
                </c:pt>
                <c:pt idx="100">
                  <c:v>44228.571533506947</c:v>
                </c:pt>
                <c:pt idx="101">
                  <c:v>44228.57222800926</c:v>
                </c:pt>
                <c:pt idx="102">
                  <c:v>44228.572922511572</c:v>
                </c:pt>
                <c:pt idx="103">
                  <c:v>44228.573617013892</c:v>
                </c:pt>
                <c:pt idx="104">
                  <c:v>44228.574311516204</c:v>
                </c:pt>
                <c:pt idx="105">
                  <c:v>44228.575006018516</c:v>
                </c:pt>
                <c:pt idx="106">
                  <c:v>44228.575700520836</c:v>
                </c:pt>
                <c:pt idx="107">
                  <c:v>44228.576395023149</c:v>
                </c:pt>
                <c:pt idx="108">
                  <c:v>44228.577089525461</c:v>
                </c:pt>
                <c:pt idx="109">
                  <c:v>44228.577784027781</c:v>
                </c:pt>
                <c:pt idx="110">
                  <c:v>44228.578478530093</c:v>
                </c:pt>
                <c:pt idx="111">
                  <c:v>44228.579173032405</c:v>
                </c:pt>
                <c:pt idx="112">
                  <c:v>44228.579867534725</c:v>
                </c:pt>
                <c:pt idx="113">
                  <c:v>44228.580562037037</c:v>
                </c:pt>
                <c:pt idx="114">
                  <c:v>44228.58125653935</c:v>
                </c:pt>
                <c:pt idx="115">
                  <c:v>44228.58195104167</c:v>
                </c:pt>
                <c:pt idx="116">
                  <c:v>44228.582645543982</c:v>
                </c:pt>
                <c:pt idx="117">
                  <c:v>44228.583340046294</c:v>
                </c:pt>
                <c:pt idx="118">
                  <c:v>44228.584034548614</c:v>
                </c:pt>
                <c:pt idx="119">
                  <c:v>44228.584729050926</c:v>
                </c:pt>
                <c:pt idx="120">
                  <c:v>44228.585423553239</c:v>
                </c:pt>
                <c:pt idx="121">
                  <c:v>44228.586118055558</c:v>
                </c:pt>
                <c:pt idx="122">
                  <c:v>44228.586812557871</c:v>
                </c:pt>
                <c:pt idx="123">
                  <c:v>44228.587507060183</c:v>
                </c:pt>
                <c:pt idx="124">
                  <c:v>44228.588201562503</c:v>
                </c:pt>
                <c:pt idx="125">
                  <c:v>44228.588896064815</c:v>
                </c:pt>
                <c:pt idx="126">
                  <c:v>44228.589590567128</c:v>
                </c:pt>
                <c:pt idx="127">
                  <c:v>44228.590285069447</c:v>
                </c:pt>
                <c:pt idx="128">
                  <c:v>44228.59097957176</c:v>
                </c:pt>
                <c:pt idx="129">
                  <c:v>44228.591674074072</c:v>
                </c:pt>
                <c:pt idx="130">
                  <c:v>44228.592368576392</c:v>
                </c:pt>
                <c:pt idx="131">
                  <c:v>44228.593063078704</c:v>
                </c:pt>
                <c:pt idx="132">
                  <c:v>44228.593757581017</c:v>
                </c:pt>
                <c:pt idx="133">
                  <c:v>44228.594452083336</c:v>
                </c:pt>
                <c:pt idx="134">
                  <c:v>44228.595146585649</c:v>
                </c:pt>
                <c:pt idx="135">
                  <c:v>44228.595841087961</c:v>
                </c:pt>
                <c:pt idx="136">
                  <c:v>44228.596535590281</c:v>
                </c:pt>
                <c:pt idx="137">
                  <c:v>44228.597230092593</c:v>
                </c:pt>
                <c:pt idx="138">
                  <c:v>44228.597924594906</c:v>
                </c:pt>
                <c:pt idx="139">
                  <c:v>44228.598619097225</c:v>
                </c:pt>
              </c:numCache>
            </c:numRef>
          </c:cat>
          <c:val>
            <c:numRef>
              <c:f>[Sammanställning_gradient.xlsx]Blad10!$N$1:$N$141</c:f>
              <c:numCache>
                <c:formatCode>General</c:formatCode>
                <c:ptCount val="141"/>
                <c:pt idx="0">
                  <c:v>3600</c:v>
                </c:pt>
                <c:pt idx="34">
                  <c:v>120.14616787813183</c:v>
                </c:pt>
                <c:pt idx="35">
                  <c:v>120.85034156195293</c:v>
                </c:pt>
                <c:pt idx="36">
                  <c:v>113.24482137413989</c:v>
                </c:pt>
                <c:pt idx="37">
                  <c:v>116.56402780849507</c:v>
                </c:pt>
                <c:pt idx="38">
                  <c:v>117.46152186888101</c:v>
                </c:pt>
                <c:pt idx="39">
                  <c:v>115.23090080053092</c:v>
                </c:pt>
                <c:pt idx="40">
                  <c:v>106.19575228552257</c:v>
                </c:pt>
                <c:pt idx="41">
                  <c:v>111.57149465823188</c:v>
                </c:pt>
                <c:pt idx="42">
                  <c:v>113.56485734646576</c:v>
                </c:pt>
                <c:pt idx="43">
                  <c:v>113.30408797434295</c:v>
                </c:pt>
                <c:pt idx="44">
                  <c:v>115.54568659010553</c:v>
                </c:pt>
                <c:pt idx="45">
                  <c:v>121.27195977862648</c:v>
                </c:pt>
                <c:pt idx="46">
                  <c:v>124.51891699892333</c:v>
                </c:pt>
                <c:pt idx="47">
                  <c:v>126.27037792177342</c:v>
                </c:pt>
                <c:pt idx="48">
                  <c:v>119.19646642116736</c:v>
                </c:pt>
                <c:pt idx="49">
                  <c:v>117.25948583603808</c:v>
                </c:pt>
                <c:pt idx="50">
                  <c:v>125.52315681640066</c:v>
                </c:pt>
                <c:pt idx="51">
                  <c:v>130.91111275772346</c:v>
                </c:pt>
                <c:pt idx="52">
                  <c:v>125.04369758283012</c:v>
                </c:pt>
                <c:pt idx="53">
                  <c:v>127.21163829476248</c:v>
                </c:pt>
                <c:pt idx="54">
                  <c:v>114.14456990217393</c:v>
                </c:pt>
                <c:pt idx="55">
                  <c:v>105.46228281238901</c:v>
                </c:pt>
                <c:pt idx="56">
                  <c:v>99.133979769516728</c:v>
                </c:pt>
                <c:pt idx="57">
                  <c:v>101.63030454542499</c:v>
                </c:pt>
                <c:pt idx="58">
                  <c:v>104.94410824492397</c:v>
                </c:pt>
                <c:pt idx="59">
                  <c:v>104.54203297348927</c:v>
                </c:pt>
                <c:pt idx="60">
                  <c:v>101.1167557982493</c:v>
                </c:pt>
                <c:pt idx="61">
                  <c:v>99.263617124839371</c:v>
                </c:pt>
                <c:pt idx="62">
                  <c:v>97.239793836770005</c:v>
                </c:pt>
                <c:pt idx="63">
                  <c:v>96.411010050185297</c:v>
                </c:pt>
                <c:pt idx="64">
                  <c:v>95.136744439324303</c:v>
                </c:pt>
                <c:pt idx="65">
                  <c:v>100.61866938865164</c:v>
                </c:pt>
                <c:pt idx="66">
                  <c:v>100.96928483328068</c:v>
                </c:pt>
                <c:pt idx="67">
                  <c:v>104.01739078764528</c:v>
                </c:pt>
                <c:pt idx="68">
                  <c:v>111.85984126111779</c:v>
                </c:pt>
                <c:pt idx="69">
                  <c:v>119.13236719588477</c:v>
                </c:pt>
                <c:pt idx="70">
                  <c:v>132.83283192821432</c:v>
                </c:pt>
                <c:pt idx="71">
                  <c:v>129.84541090576232</c:v>
                </c:pt>
                <c:pt idx="72">
                  <c:v>128.62230442217057</c:v>
                </c:pt>
                <c:pt idx="73">
                  <c:v>126.82304575562425</c:v>
                </c:pt>
                <c:pt idx="74">
                  <c:v>126.40153566831243</c:v>
                </c:pt>
                <c:pt idx="75">
                  <c:v>131.90270713372678</c:v>
                </c:pt>
                <c:pt idx="76">
                  <c:v>124.62861694901326</c:v>
                </c:pt>
                <c:pt idx="77">
                  <c:v>138.65715706902603</c:v>
                </c:pt>
                <c:pt idx="78">
                  <c:v>123.7117691832004</c:v>
                </c:pt>
                <c:pt idx="79">
                  <c:v>104.83526108258692</c:v>
                </c:pt>
                <c:pt idx="80">
                  <c:v>87.469394131358712</c:v>
                </c:pt>
                <c:pt idx="81">
                  <c:v>66.766209185119834</c:v>
                </c:pt>
                <c:pt idx="82">
                  <c:v>62.039874489303067</c:v>
                </c:pt>
                <c:pt idx="83">
                  <c:v>58.7463240960682</c:v>
                </c:pt>
                <c:pt idx="84">
                  <c:v>59.224763030005832</c:v>
                </c:pt>
                <c:pt idx="85">
                  <c:v>58.055348280345342</c:v>
                </c:pt>
                <c:pt idx="86">
                  <c:v>55.591297809139995</c:v>
                </c:pt>
                <c:pt idx="87">
                  <c:v>52.420343229269498</c:v>
                </c:pt>
                <c:pt idx="88">
                  <c:v>50.720669636810946</c:v>
                </c:pt>
                <c:pt idx="89">
                  <c:v>50.045938955083557</c:v>
                </c:pt>
                <c:pt idx="90">
                  <c:v>49.005001923028232</c:v>
                </c:pt>
                <c:pt idx="91">
                  <c:v>48.367081151060589</c:v>
                </c:pt>
                <c:pt idx="92">
                  <c:v>46.992535145434893</c:v>
                </c:pt>
                <c:pt idx="93">
                  <c:v>44.727677544074268</c:v>
                </c:pt>
                <c:pt idx="94">
                  <c:v>46.24687804828875</c:v>
                </c:pt>
                <c:pt idx="95">
                  <c:v>46.34475467308998</c:v>
                </c:pt>
                <c:pt idx="96">
                  <c:v>45.762300503592904</c:v>
                </c:pt>
                <c:pt idx="97">
                  <c:v>46.256802261017469</c:v>
                </c:pt>
                <c:pt idx="98">
                  <c:v>42.954401723932236</c:v>
                </c:pt>
                <c:pt idx="99">
                  <c:v>43.376463711456111</c:v>
                </c:pt>
                <c:pt idx="100">
                  <c:v>41.232465354093364</c:v>
                </c:pt>
                <c:pt idx="101">
                  <c:v>43.414308289753038</c:v>
                </c:pt>
                <c:pt idx="102">
                  <c:v>42.714432589599099</c:v>
                </c:pt>
                <c:pt idx="103">
                  <c:v>42.173272475441017</c:v>
                </c:pt>
                <c:pt idx="104">
                  <c:v>42.853974846917438</c:v>
                </c:pt>
                <c:pt idx="105">
                  <c:v>42.302457868294979</c:v>
                </c:pt>
                <c:pt idx="106">
                  <c:v>48.299426306848851</c:v>
                </c:pt>
                <c:pt idx="107">
                  <c:v>46.09501640276298</c:v>
                </c:pt>
                <c:pt idx="108">
                  <c:v>46.638954254403842</c:v>
                </c:pt>
                <c:pt idx="109">
                  <c:v>45.571987831437511</c:v>
                </c:pt>
                <c:pt idx="110">
                  <c:v>44.275440132463231</c:v>
                </c:pt>
                <c:pt idx="111">
                  <c:v>44.854205549090238</c:v>
                </c:pt>
                <c:pt idx="112">
                  <c:v>44.71149372635621</c:v>
                </c:pt>
                <c:pt idx="113">
                  <c:v>45.054518038582671</c:v>
                </c:pt>
                <c:pt idx="114">
                  <c:v>45.835544932131647</c:v>
                </c:pt>
                <c:pt idx="115">
                  <c:v>45.756381213343303</c:v>
                </c:pt>
                <c:pt idx="116">
                  <c:v>43.942146576484483</c:v>
                </c:pt>
                <c:pt idx="117">
                  <c:v>43.788117751046677</c:v>
                </c:pt>
                <c:pt idx="118">
                  <c:v>43.750501410036371</c:v>
                </c:pt>
                <c:pt idx="119">
                  <c:v>44.422049124323351</c:v>
                </c:pt>
                <c:pt idx="120">
                  <c:v>44.713929698779907</c:v>
                </c:pt>
                <c:pt idx="121">
                  <c:v>47.724749071772308</c:v>
                </c:pt>
                <c:pt idx="122">
                  <c:v>47.877608886132656</c:v>
                </c:pt>
                <c:pt idx="123">
                  <c:v>48.725059651952172</c:v>
                </c:pt>
                <c:pt idx="124">
                  <c:v>48.022159445171077</c:v>
                </c:pt>
                <c:pt idx="125">
                  <c:v>44.285049142462412</c:v>
                </c:pt>
                <c:pt idx="126">
                  <c:v>45.072599384252605</c:v>
                </c:pt>
                <c:pt idx="127">
                  <c:v>43.739524722072346</c:v>
                </c:pt>
                <c:pt idx="128">
                  <c:v>43.612020464158007</c:v>
                </c:pt>
                <c:pt idx="129">
                  <c:v>42.202861164794953</c:v>
                </c:pt>
                <c:pt idx="130">
                  <c:v>42.578570436950514</c:v>
                </c:pt>
                <c:pt idx="131">
                  <c:v>42.122264100806461</c:v>
                </c:pt>
                <c:pt idx="132">
                  <c:v>45.339782632366671</c:v>
                </c:pt>
                <c:pt idx="133">
                  <c:v>47.365773852365479</c:v>
                </c:pt>
                <c:pt idx="134">
                  <c:v>47.946150761747575</c:v>
                </c:pt>
                <c:pt idx="135">
                  <c:v>47.414053800373729</c:v>
                </c:pt>
                <c:pt idx="136">
                  <c:v>48.112408437867153</c:v>
                </c:pt>
                <c:pt idx="137">
                  <c:v>45.018661525763306</c:v>
                </c:pt>
                <c:pt idx="138">
                  <c:v>44.868824176839993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BD-4975-8CAB-C718E2D47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414696"/>
        <c:axId val="783415680"/>
      </c:lineChart>
      <c:catAx>
        <c:axId val="783414696"/>
        <c:scaling>
          <c:orientation val="minMax"/>
        </c:scaling>
        <c:delete val="0"/>
        <c:axPos val="b"/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415680"/>
        <c:crosses val="autoZero"/>
        <c:auto val="0"/>
        <c:lblAlgn val="ctr"/>
        <c:lblOffset val="100"/>
        <c:tickLblSkip val="10"/>
        <c:tickMarkSkip val="10"/>
        <c:noMultiLvlLbl val="0"/>
      </c:catAx>
      <c:valAx>
        <c:axId val="78341568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PM2.5 µg/m3</a:t>
                </a:r>
              </a:p>
            </c:rich>
          </c:tx>
          <c:layout>
            <c:manualLayout>
              <c:xMode val="edge"/>
              <c:yMode val="edge"/>
              <c:x val="1.4048342383261765E-3"/>
              <c:y val="0.331773848658873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41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Avklingning</a:t>
            </a:r>
            <a:r>
              <a:rPr lang="sv-SE" baseline="0"/>
              <a:t> från branden</a:t>
            </a:r>
            <a:endParaRPr lang="sv-SE"/>
          </a:p>
        </c:rich>
      </c:tx>
      <c:layout>
        <c:manualLayout>
          <c:xMode val="edge"/>
          <c:yMode val="edge"/>
          <c:x val="0.31893677595088199"/>
          <c:y val="2.013682589042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2635179854157816"/>
          <c:y val="9.4466739813213588E-2"/>
          <c:w val="0.83911324547748356"/>
          <c:h val="0.79296204809261794"/>
        </c:manualLayout>
      </c:layout>
      <c:scatterChart>
        <c:scatterStyle val="lineMarker"/>
        <c:varyColors val="0"/>
        <c:ser>
          <c:idx val="0"/>
          <c:order val="0"/>
          <c:tx>
            <c:strRef>
              <c:f>[Sammanställning_gradient.xlsx]Blad10!$AA$1</c:f>
              <c:strCache>
                <c:ptCount val="1"/>
                <c:pt idx="0">
                  <c:v>Observerade PM2.5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1.3683984539252398E-2"/>
                  <c:y val="-4.329831698098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5D-442A-8FBA-B5BD128DFC9C}"/>
                </c:ext>
              </c:extLst>
            </c:dLbl>
            <c:dLbl>
              <c:idx val="2"/>
              <c:layout>
                <c:manualLayout>
                  <c:x val="-7.69724130332949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5D-442A-8FBA-B5BD128DFC9C}"/>
                </c:ext>
              </c:extLst>
            </c:dLbl>
            <c:dLbl>
              <c:idx val="3"/>
              <c:layout>
                <c:manualLayout>
                  <c:x val="-1.3683984539252429E-2"/>
                  <c:y val="-4.584527680339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5D-442A-8FBA-B5BD128DFC9C}"/>
                </c:ext>
              </c:extLst>
            </c:dLbl>
            <c:dLbl>
              <c:idx val="4"/>
              <c:layout>
                <c:manualLayout>
                  <c:x val="6.8419922696262144E-3"/>
                  <c:y val="-3.565743751375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5D-442A-8FBA-B5BD128DFC9C}"/>
                </c:ext>
              </c:extLst>
            </c:dLbl>
            <c:dLbl>
              <c:idx val="5"/>
              <c:layout>
                <c:manualLayout>
                  <c:x val="-7.1840918831075254E-2"/>
                  <c:y val="3.3110477691339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5D-442A-8FBA-B5BD128DFC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ysClr val="windowText" lastClr="000000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3.2540946225981304E-2"/>
                  <c:y val="-0.265512138469581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</c:trendlineLbl>
          </c:trendline>
          <c:xVal>
            <c:numRef>
              <c:f>[Sammanställning_gradient.xlsx]Blad10!$P$1:$Y$1</c:f>
              <c:numCache>
                <c:formatCode>General</c:formatCode>
                <c:ptCount val="10"/>
                <c:pt idx="0">
                  <c:v>0</c:v>
                </c:pt>
                <c:pt idx="1">
                  <c:v>0.05</c:v>
                </c:pt>
                <c:pt idx="2">
                  <c:v>1</c:v>
                </c:pt>
                <c:pt idx="3">
                  <c:v>2.14</c:v>
                </c:pt>
                <c:pt idx="4">
                  <c:v>3</c:v>
                </c:pt>
                <c:pt idx="5">
                  <c:v>3.6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</c:numCache>
            </c:numRef>
          </c:xVal>
          <c:yVal>
            <c:numRef>
              <c:f>[Sammanställning_gradient.xlsx]Blad10!$P$7:$Y$7</c:f>
              <c:numCache>
                <c:formatCode>General</c:formatCode>
                <c:ptCount val="10"/>
                <c:pt idx="1">
                  <c:v>1021</c:v>
                </c:pt>
                <c:pt idx="2">
                  <c:v>527.32940276475802</c:v>
                </c:pt>
                <c:pt idx="3">
                  <c:v>337.22484262310797</c:v>
                </c:pt>
                <c:pt idx="4">
                  <c:v>282.32827745010547</c:v>
                </c:pt>
                <c:pt idx="5">
                  <c:v>114.17156961460965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B5D-442A-8FBA-B5BD128DFC9C}"/>
            </c:ext>
          </c:extLst>
        </c:ser>
        <c:ser>
          <c:idx val="1"/>
          <c:order val="1"/>
          <c:tx>
            <c:strRef>
              <c:f>[Sammanställning_gradient.xlsx]Blad10!$AB$1</c:f>
              <c:strCache>
                <c:ptCount val="1"/>
                <c:pt idx="0">
                  <c:v>Beräknade PM2.5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2.2236474876285196E-2"/>
                  <c:y val="1.528175893446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5D-442A-8FBA-B5BD128DFC9C}"/>
                </c:ext>
              </c:extLst>
            </c:dLbl>
            <c:dLbl>
              <c:idx val="3"/>
              <c:layout>
                <c:manualLayout>
                  <c:x val="-2.9078467145911412E-2"/>
                  <c:y val="6.622095538267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5D-442A-8FBA-B5BD128DFC9C}"/>
                </c:ext>
              </c:extLst>
            </c:dLbl>
            <c:dLbl>
              <c:idx val="4"/>
              <c:layout>
                <c:manualLayout>
                  <c:x val="5.1314942022196606E-3"/>
                  <c:y val="-1.273479911205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5D-442A-8FBA-B5BD128DFC9C}"/>
                </c:ext>
              </c:extLst>
            </c:dLbl>
            <c:dLbl>
              <c:idx val="5"/>
              <c:layout>
                <c:manualLayout>
                  <c:x val="6.2717537953223305E-17"/>
                  <c:y val="-2.29226384016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5D-442A-8FBA-B5BD128DFC9C}"/>
                </c:ext>
              </c:extLst>
            </c:dLbl>
            <c:dLbl>
              <c:idx val="6"/>
              <c:layout>
                <c:manualLayout>
                  <c:x val="1.197348647184575E-2"/>
                  <c:y val="-1.018783928964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5D-442A-8FBA-B5BD128DFC9C}"/>
                </c:ext>
              </c:extLst>
            </c:dLbl>
            <c:dLbl>
              <c:idx val="7"/>
              <c:layout>
                <c:manualLayout>
                  <c:x val="5.1314942022196606E-3"/>
                  <c:y val="-2.29226384016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5D-442A-8FBA-B5BD128DFC9C}"/>
                </c:ext>
              </c:extLst>
            </c:dLbl>
            <c:dLbl>
              <c:idx val="8"/>
              <c:layout>
                <c:manualLayout>
                  <c:x val="1.7104980674064281E-3"/>
                  <c:y val="-3.0563517868928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5D-442A-8FBA-B5BD128DFC9C}"/>
                </c:ext>
              </c:extLst>
            </c:dLbl>
            <c:dLbl>
              <c:idx val="9"/>
              <c:layout>
                <c:manualLayout>
                  <c:x val="0"/>
                  <c:y val="-2.801655804651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5D-442A-8FBA-B5BD128DFC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[Sammanställning_gradient.xlsx]Blad10!$P$1:$Y$1</c:f>
              <c:numCache>
                <c:formatCode>General</c:formatCode>
                <c:ptCount val="10"/>
                <c:pt idx="0">
                  <c:v>0</c:v>
                </c:pt>
                <c:pt idx="1">
                  <c:v>0.05</c:v>
                </c:pt>
                <c:pt idx="2">
                  <c:v>1</c:v>
                </c:pt>
                <c:pt idx="3">
                  <c:v>2.14</c:v>
                </c:pt>
                <c:pt idx="4">
                  <c:v>3</c:v>
                </c:pt>
                <c:pt idx="5">
                  <c:v>3.6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</c:numCache>
            </c:numRef>
          </c:xVal>
          <c:yVal>
            <c:numRef>
              <c:f>[Sammanställning_gradient.xlsx]Blad10!$P$8:$Y$8</c:f>
              <c:numCache>
                <c:formatCode>General</c:formatCode>
                <c:ptCount val="10"/>
                <c:pt idx="1">
                  <c:v>998.476468086105</c:v>
                </c:pt>
                <c:pt idx="2">
                  <c:v>598.92152847205125</c:v>
                </c:pt>
                <c:pt idx="3">
                  <c:v>324.34591504969615</c:v>
                </c:pt>
                <c:pt idx="4">
                  <c:v>204.20626486690904</c:v>
                </c:pt>
                <c:pt idx="5">
                  <c:v>147.86956761810097</c:v>
                </c:pt>
                <c:pt idx="6">
                  <c:v>119.23908382339641</c:v>
                </c:pt>
                <c:pt idx="7">
                  <c:v>69.625479513615687</c:v>
                </c:pt>
                <c:pt idx="8">
                  <c:v>40.655355962653992</c:v>
                </c:pt>
                <c:pt idx="9">
                  <c:v>23.739268727433032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8B5D-442A-8FBA-B5BD128DF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6560392"/>
        <c:axId val="686552848"/>
      </c:scatterChart>
      <c:valAx>
        <c:axId val="68656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kilometer från branden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6552848"/>
        <c:crosses val="autoZero"/>
        <c:crossBetween val="midCat"/>
      </c:valAx>
      <c:valAx>
        <c:axId val="68655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PM2.5</a:t>
                </a:r>
                <a:r>
                  <a:rPr lang="sv-SE" baseline="0"/>
                  <a:t> µg/m</a:t>
                </a:r>
                <a:r>
                  <a:rPr lang="sv-SE" baseline="30000"/>
                  <a:t>3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6560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76926700982581"/>
          <c:y val="9.9445544895982757E-2"/>
          <c:w val="0.34949866244438527"/>
          <c:h val="0.2795464887351175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Gradientmätning Kagghamra PM10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5287439275288951E-2"/>
          <c:y val="0.10129788917532352"/>
          <c:w val="0.89272348309402505"/>
          <c:h val="0.59540745680083718"/>
        </c:manualLayout>
      </c:layout>
      <c:lineChart>
        <c:grouping val="standard"/>
        <c:varyColors val="0"/>
        <c:ser>
          <c:idx val="1"/>
          <c:order val="0"/>
          <c:tx>
            <c:strRef>
              <c:f>[Sammanställning_gradient.xlsx]Blad11!$B$1</c:f>
              <c:strCache>
                <c:ptCount val="1"/>
                <c:pt idx="0">
                  <c:v>1000m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[Sammanställning_gradient.xlsx]Blad10!$O$2:$O$141</c:f>
              <c:numCache>
                <c:formatCode>m/d/yyyy\ h:mm</c:formatCode>
                <c:ptCount val="140"/>
                <c:pt idx="0">
                  <c:v>44228.502083333333</c:v>
                </c:pt>
                <c:pt idx="1">
                  <c:v>44228.50277777778</c:v>
                </c:pt>
                <c:pt idx="2">
                  <c:v>44228.503472280092</c:v>
                </c:pt>
                <c:pt idx="3">
                  <c:v>44228.504166782404</c:v>
                </c:pt>
                <c:pt idx="4">
                  <c:v>44228.504861284724</c:v>
                </c:pt>
                <c:pt idx="5">
                  <c:v>44228.505555787036</c:v>
                </c:pt>
                <c:pt idx="6">
                  <c:v>44228.506250289349</c:v>
                </c:pt>
                <c:pt idx="7">
                  <c:v>44228.506944791669</c:v>
                </c:pt>
                <c:pt idx="8">
                  <c:v>44228.507639293981</c:v>
                </c:pt>
                <c:pt idx="9">
                  <c:v>44228.508333796293</c:v>
                </c:pt>
                <c:pt idx="10">
                  <c:v>44228.509028298613</c:v>
                </c:pt>
                <c:pt idx="11">
                  <c:v>44228.509722800925</c:v>
                </c:pt>
                <c:pt idx="12">
                  <c:v>44228.510417303238</c:v>
                </c:pt>
                <c:pt idx="13">
                  <c:v>44228.511111805557</c:v>
                </c:pt>
                <c:pt idx="14">
                  <c:v>44228.51180630787</c:v>
                </c:pt>
                <c:pt idx="15">
                  <c:v>44228.512500810182</c:v>
                </c:pt>
                <c:pt idx="16">
                  <c:v>44228.513195312502</c:v>
                </c:pt>
                <c:pt idx="17">
                  <c:v>44228.513889814814</c:v>
                </c:pt>
                <c:pt idx="18">
                  <c:v>44228.514584317127</c:v>
                </c:pt>
                <c:pt idx="19">
                  <c:v>44228.515278819446</c:v>
                </c:pt>
                <c:pt idx="20">
                  <c:v>44228.515973321759</c:v>
                </c:pt>
                <c:pt idx="21">
                  <c:v>44228.516667824071</c:v>
                </c:pt>
                <c:pt idx="22">
                  <c:v>44228.517362326391</c:v>
                </c:pt>
                <c:pt idx="23">
                  <c:v>44228.518056828703</c:v>
                </c:pt>
                <c:pt idx="24">
                  <c:v>44228.518751331016</c:v>
                </c:pt>
                <c:pt idx="25">
                  <c:v>44228.519445833335</c:v>
                </c:pt>
                <c:pt idx="26">
                  <c:v>44228.520140335648</c:v>
                </c:pt>
                <c:pt idx="27">
                  <c:v>44228.52083483796</c:v>
                </c:pt>
                <c:pt idx="28">
                  <c:v>44228.52152934028</c:v>
                </c:pt>
                <c:pt idx="29">
                  <c:v>44228.522223842592</c:v>
                </c:pt>
                <c:pt idx="30">
                  <c:v>44228.522918344905</c:v>
                </c:pt>
                <c:pt idx="31">
                  <c:v>44228.523612847224</c:v>
                </c:pt>
                <c:pt idx="32">
                  <c:v>44228.524307349537</c:v>
                </c:pt>
                <c:pt idx="33">
                  <c:v>44228.525001851849</c:v>
                </c:pt>
                <c:pt idx="34">
                  <c:v>44228.525696354169</c:v>
                </c:pt>
                <c:pt idx="35">
                  <c:v>44228.526390856481</c:v>
                </c:pt>
                <c:pt idx="36">
                  <c:v>44228.527085358794</c:v>
                </c:pt>
                <c:pt idx="37">
                  <c:v>44228.527779861113</c:v>
                </c:pt>
                <c:pt idx="38">
                  <c:v>44228.528474363426</c:v>
                </c:pt>
                <c:pt idx="39">
                  <c:v>44228.529168865738</c:v>
                </c:pt>
                <c:pt idx="40">
                  <c:v>44228.529863368058</c:v>
                </c:pt>
                <c:pt idx="41">
                  <c:v>44228.53055787037</c:v>
                </c:pt>
                <c:pt idx="42">
                  <c:v>44228.531252372683</c:v>
                </c:pt>
                <c:pt idx="43">
                  <c:v>44228.531946875002</c:v>
                </c:pt>
                <c:pt idx="44">
                  <c:v>44228.532641377315</c:v>
                </c:pt>
                <c:pt idx="45">
                  <c:v>44228.533335879627</c:v>
                </c:pt>
                <c:pt idx="46">
                  <c:v>44228.534030381947</c:v>
                </c:pt>
                <c:pt idx="47">
                  <c:v>44228.534724884259</c:v>
                </c:pt>
                <c:pt idx="48">
                  <c:v>44228.535419386571</c:v>
                </c:pt>
                <c:pt idx="49">
                  <c:v>44228.536113888891</c:v>
                </c:pt>
                <c:pt idx="50">
                  <c:v>44228.536808391204</c:v>
                </c:pt>
                <c:pt idx="51">
                  <c:v>44228.537502893516</c:v>
                </c:pt>
                <c:pt idx="52">
                  <c:v>44228.538197395836</c:v>
                </c:pt>
                <c:pt idx="53">
                  <c:v>44228.538891898148</c:v>
                </c:pt>
                <c:pt idx="54">
                  <c:v>44228.53958640046</c:v>
                </c:pt>
                <c:pt idx="55">
                  <c:v>44228.54028090278</c:v>
                </c:pt>
                <c:pt idx="56">
                  <c:v>44228.540975405092</c:v>
                </c:pt>
                <c:pt idx="57">
                  <c:v>44228.541669907405</c:v>
                </c:pt>
                <c:pt idx="58">
                  <c:v>44228.542364409725</c:v>
                </c:pt>
                <c:pt idx="59">
                  <c:v>44228.543058912037</c:v>
                </c:pt>
                <c:pt idx="60">
                  <c:v>44228.543753414349</c:v>
                </c:pt>
                <c:pt idx="61">
                  <c:v>44228.544447916669</c:v>
                </c:pt>
                <c:pt idx="62">
                  <c:v>44228.545142418981</c:v>
                </c:pt>
                <c:pt idx="63">
                  <c:v>44228.545836921294</c:v>
                </c:pt>
                <c:pt idx="64">
                  <c:v>44228.546531423613</c:v>
                </c:pt>
                <c:pt idx="65">
                  <c:v>44228.547225925926</c:v>
                </c:pt>
                <c:pt idx="66">
                  <c:v>44228.547920428238</c:v>
                </c:pt>
                <c:pt idx="67">
                  <c:v>44228.548614930558</c:v>
                </c:pt>
                <c:pt idx="68">
                  <c:v>44228.54930943287</c:v>
                </c:pt>
                <c:pt idx="69">
                  <c:v>44228.550003935183</c:v>
                </c:pt>
                <c:pt idx="70">
                  <c:v>44228.550698437502</c:v>
                </c:pt>
                <c:pt idx="71">
                  <c:v>44228.551392939815</c:v>
                </c:pt>
                <c:pt idx="72">
                  <c:v>44228.552087442127</c:v>
                </c:pt>
                <c:pt idx="73">
                  <c:v>44228.552781944447</c:v>
                </c:pt>
                <c:pt idx="74">
                  <c:v>44228.553476446759</c:v>
                </c:pt>
                <c:pt idx="75">
                  <c:v>44228.554170949072</c:v>
                </c:pt>
                <c:pt idx="76">
                  <c:v>44228.554865451391</c:v>
                </c:pt>
                <c:pt idx="77">
                  <c:v>44228.555559953704</c:v>
                </c:pt>
                <c:pt idx="78">
                  <c:v>44228.556254456016</c:v>
                </c:pt>
                <c:pt idx="79">
                  <c:v>44228.556948958336</c:v>
                </c:pt>
                <c:pt idx="80">
                  <c:v>44228.557643460648</c:v>
                </c:pt>
                <c:pt idx="81">
                  <c:v>44228.558337962961</c:v>
                </c:pt>
                <c:pt idx="82">
                  <c:v>44228.55903246528</c:v>
                </c:pt>
                <c:pt idx="83">
                  <c:v>44228.559726967593</c:v>
                </c:pt>
                <c:pt idx="84">
                  <c:v>44228.560421469905</c:v>
                </c:pt>
                <c:pt idx="85">
                  <c:v>44228.561115972225</c:v>
                </c:pt>
                <c:pt idx="86">
                  <c:v>44228.561810474537</c:v>
                </c:pt>
                <c:pt idx="87">
                  <c:v>44228.56250497685</c:v>
                </c:pt>
                <c:pt idx="88">
                  <c:v>44228.563199479169</c:v>
                </c:pt>
                <c:pt idx="89">
                  <c:v>44228.563893981482</c:v>
                </c:pt>
                <c:pt idx="90">
                  <c:v>44228.564588483794</c:v>
                </c:pt>
                <c:pt idx="91">
                  <c:v>44228.565282986114</c:v>
                </c:pt>
                <c:pt idx="92">
                  <c:v>44228.565977488426</c:v>
                </c:pt>
                <c:pt idx="93">
                  <c:v>44228.566671990739</c:v>
                </c:pt>
                <c:pt idx="94">
                  <c:v>44228.567366493058</c:v>
                </c:pt>
                <c:pt idx="95">
                  <c:v>44228.568060995371</c:v>
                </c:pt>
                <c:pt idx="96">
                  <c:v>44228.568755497683</c:v>
                </c:pt>
                <c:pt idx="97">
                  <c:v>44228.569450000003</c:v>
                </c:pt>
                <c:pt idx="98">
                  <c:v>44228.570144502315</c:v>
                </c:pt>
                <c:pt idx="99">
                  <c:v>44228.570839004627</c:v>
                </c:pt>
                <c:pt idx="100">
                  <c:v>44228.571533506947</c:v>
                </c:pt>
                <c:pt idx="101">
                  <c:v>44228.57222800926</c:v>
                </c:pt>
                <c:pt idx="102">
                  <c:v>44228.572922511572</c:v>
                </c:pt>
                <c:pt idx="103">
                  <c:v>44228.573617013892</c:v>
                </c:pt>
                <c:pt idx="104">
                  <c:v>44228.574311516204</c:v>
                </c:pt>
                <c:pt idx="105">
                  <c:v>44228.575006018516</c:v>
                </c:pt>
                <c:pt idx="106">
                  <c:v>44228.575700520836</c:v>
                </c:pt>
                <c:pt idx="107">
                  <c:v>44228.576395023149</c:v>
                </c:pt>
                <c:pt idx="108">
                  <c:v>44228.577089525461</c:v>
                </c:pt>
                <c:pt idx="109">
                  <c:v>44228.577784027781</c:v>
                </c:pt>
                <c:pt idx="110">
                  <c:v>44228.578478530093</c:v>
                </c:pt>
                <c:pt idx="111">
                  <c:v>44228.579173032405</c:v>
                </c:pt>
                <c:pt idx="112">
                  <c:v>44228.579867534725</c:v>
                </c:pt>
                <c:pt idx="113">
                  <c:v>44228.580562037037</c:v>
                </c:pt>
                <c:pt idx="114">
                  <c:v>44228.58125653935</c:v>
                </c:pt>
                <c:pt idx="115">
                  <c:v>44228.58195104167</c:v>
                </c:pt>
                <c:pt idx="116">
                  <c:v>44228.582645543982</c:v>
                </c:pt>
                <c:pt idx="117">
                  <c:v>44228.583340046294</c:v>
                </c:pt>
                <c:pt idx="118">
                  <c:v>44228.584034548614</c:v>
                </c:pt>
                <c:pt idx="119">
                  <c:v>44228.584729050926</c:v>
                </c:pt>
                <c:pt idx="120">
                  <c:v>44228.585423553239</c:v>
                </c:pt>
                <c:pt idx="121">
                  <c:v>44228.586118055558</c:v>
                </c:pt>
                <c:pt idx="122">
                  <c:v>44228.586812557871</c:v>
                </c:pt>
                <c:pt idx="123">
                  <c:v>44228.587507060183</c:v>
                </c:pt>
                <c:pt idx="124">
                  <c:v>44228.588201562503</c:v>
                </c:pt>
                <c:pt idx="125">
                  <c:v>44228.588896064815</c:v>
                </c:pt>
                <c:pt idx="126">
                  <c:v>44228.589590567128</c:v>
                </c:pt>
                <c:pt idx="127">
                  <c:v>44228.590285069447</c:v>
                </c:pt>
                <c:pt idx="128">
                  <c:v>44228.59097957176</c:v>
                </c:pt>
                <c:pt idx="129">
                  <c:v>44228.591674074072</c:v>
                </c:pt>
                <c:pt idx="130">
                  <c:v>44228.592368576392</c:v>
                </c:pt>
                <c:pt idx="131">
                  <c:v>44228.593063078704</c:v>
                </c:pt>
                <c:pt idx="132">
                  <c:v>44228.593757581017</c:v>
                </c:pt>
                <c:pt idx="133">
                  <c:v>44228.594452083336</c:v>
                </c:pt>
                <c:pt idx="134">
                  <c:v>44228.595146585649</c:v>
                </c:pt>
                <c:pt idx="135">
                  <c:v>44228.595841087961</c:v>
                </c:pt>
                <c:pt idx="136">
                  <c:v>44228.596535590281</c:v>
                </c:pt>
                <c:pt idx="137">
                  <c:v>44228.597230092593</c:v>
                </c:pt>
                <c:pt idx="138">
                  <c:v>44228.597924594906</c:v>
                </c:pt>
                <c:pt idx="139">
                  <c:v>44228.598619097225</c:v>
                </c:pt>
              </c:numCache>
            </c:numRef>
          </c:cat>
          <c:val>
            <c:numRef>
              <c:f>[Sammanställning_gradient.xlsx]Blad11!$B$2:$B$139</c:f>
              <c:numCache>
                <c:formatCode>General</c:formatCode>
                <c:ptCount val="138"/>
                <c:pt idx="12">
                  <c:v>1384.8566655852403</c:v>
                </c:pt>
                <c:pt idx="13">
                  <c:v>1358.4043826666025</c:v>
                </c:pt>
                <c:pt idx="14">
                  <c:v>1498.6315192507823</c:v>
                </c:pt>
                <c:pt idx="15">
                  <c:v>1432.660087504197</c:v>
                </c:pt>
                <c:pt idx="16">
                  <c:v>1345.7013080816646</c:v>
                </c:pt>
                <c:pt idx="17">
                  <c:v>1195.1392214290356</c:v>
                </c:pt>
                <c:pt idx="18">
                  <c:v>941.25570358991843</c:v>
                </c:pt>
                <c:pt idx="19">
                  <c:v>787.99160008324827</c:v>
                </c:pt>
                <c:pt idx="20">
                  <c:v>783.8348196190401</c:v>
                </c:pt>
                <c:pt idx="21">
                  <c:v>512.15635252493666</c:v>
                </c:pt>
                <c:pt idx="22">
                  <c:v>622.65856314315329</c:v>
                </c:pt>
                <c:pt idx="23">
                  <c:v>1190.222269515689</c:v>
                </c:pt>
                <c:pt idx="24">
                  <c:v>1401.0193132486504</c:v>
                </c:pt>
                <c:pt idx="25">
                  <c:v>1091.9760821676873</c:v>
                </c:pt>
                <c:pt idx="26">
                  <c:v>1338.587612427199</c:v>
                </c:pt>
                <c:pt idx="27">
                  <c:v>1216.7507984662914</c:v>
                </c:pt>
                <c:pt idx="28">
                  <c:v>1279.586182423222</c:v>
                </c:pt>
                <c:pt idx="29">
                  <c:v>1136.5288956713107</c:v>
                </c:pt>
                <c:pt idx="30">
                  <c:v>912.61223745503378</c:v>
                </c:pt>
                <c:pt idx="31">
                  <c:v>975.24392441080386</c:v>
                </c:pt>
                <c:pt idx="32">
                  <c:v>1057.4049406129491</c:v>
                </c:pt>
                <c:pt idx="33">
                  <c:v>1115.5931932019062</c:v>
                </c:pt>
                <c:pt idx="34">
                  <c:v>1028.6540140546153</c:v>
                </c:pt>
                <c:pt idx="35">
                  <c:v>955.70770693985992</c:v>
                </c:pt>
                <c:pt idx="36">
                  <c:v>867.11264741125092</c:v>
                </c:pt>
                <c:pt idx="37">
                  <c:v>809.63674106874464</c:v>
                </c:pt>
                <c:pt idx="38">
                  <c:v>748.6938865786401</c:v>
                </c:pt>
                <c:pt idx="39">
                  <c:v>884.58064902704393</c:v>
                </c:pt>
                <c:pt idx="40">
                  <c:v>842.18444792358821</c:v>
                </c:pt>
                <c:pt idx="41">
                  <c:v>774.0032054071022</c:v>
                </c:pt>
                <c:pt idx="42">
                  <c:v>799.57142012423003</c:v>
                </c:pt>
                <c:pt idx="43">
                  <c:v>804.93799849162974</c:v>
                </c:pt>
                <c:pt idx="44">
                  <c:v>893.43265705870215</c:v>
                </c:pt>
                <c:pt idx="45">
                  <c:v>1116.5380533842317</c:v>
                </c:pt>
                <c:pt idx="46">
                  <c:v>967.05862504546383</c:v>
                </c:pt>
                <c:pt idx="47">
                  <c:v>996.17422257368764</c:v>
                </c:pt>
                <c:pt idx="48">
                  <c:v>1060.6540866488672</c:v>
                </c:pt>
                <c:pt idx="49">
                  <c:v>1003.9943505047808</c:v>
                </c:pt>
                <c:pt idx="50">
                  <c:v>983.30523451333249</c:v>
                </c:pt>
                <c:pt idx="51">
                  <c:v>1051.5171851369021</c:v>
                </c:pt>
                <c:pt idx="52">
                  <c:v>1135.27766875057</c:v>
                </c:pt>
                <c:pt idx="53">
                  <c:v>1079.5133066851113</c:v>
                </c:pt>
                <c:pt idx="54">
                  <c:v>1001.55378961509</c:v>
                </c:pt>
                <c:pt idx="55">
                  <c:v>1029.3050715622662</c:v>
                </c:pt>
                <c:pt idx="56">
                  <c:v>978.18465722557266</c:v>
                </c:pt>
                <c:pt idx="57">
                  <c:v>944.98648933585446</c:v>
                </c:pt>
                <c:pt idx="58">
                  <c:v>911.77170189742355</c:v>
                </c:pt>
                <c:pt idx="59">
                  <c:v>911.76329153005918</c:v>
                </c:pt>
                <c:pt idx="60">
                  <c:v>920.39002546450467</c:v>
                </c:pt>
                <c:pt idx="61">
                  <c:v>925.61292528139415</c:v>
                </c:pt>
                <c:pt idx="62">
                  <c:v>975.80156146865011</c:v>
                </c:pt>
                <c:pt idx="63">
                  <c:v>993.09598477309214</c:v>
                </c:pt>
                <c:pt idx="64">
                  <c:v>912.89353006884357</c:v>
                </c:pt>
                <c:pt idx="65">
                  <c:v>972.52631894497608</c:v>
                </c:pt>
                <c:pt idx="66">
                  <c:v>972.91534821855362</c:v>
                </c:pt>
                <c:pt idx="67">
                  <c:v>950.81369383454751</c:v>
                </c:pt>
                <c:pt idx="68">
                  <c:v>978.83364595271973</c:v>
                </c:pt>
                <c:pt idx="69">
                  <c:v>734.10938779849369</c:v>
                </c:pt>
                <c:pt idx="70">
                  <c:v>848.15468171771158</c:v>
                </c:pt>
                <c:pt idx="71">
                  <c:v>892.15700235097063</c:v>
                </c:pt>
                <c:pt idx="72">
                  <c:v>943.69015623042196</c:v>
                </c:pt>
                <c:pt idx="73">
                  <c:v>874.75247236309383</c:v>
                </c:pt>
                <c:pt idx="74">
                  <c:v>811.30734649216083</c:v>
                </c:pt>
                <c:pt idx="75">
                  <c:v>776.59341829769187</c:v>
                </c:pt>
                <c:pt idx="76">
                  <c:v>725.57855392108377</c:v>
                </c:pt>
                <c:pt idx="77">
                  <c:v>640.38084366967564</c:v>
                </c:pt>
                <c:pt idx="78">
                  <c:v>604.34399884395611</c:v>
                </c:pt>
                <c:pt idx="79">
                  <c:v>612.20154073535855</c:v>
                </c:pt>
                <c:pt idx="80">
                  <c:v>619.34989298830965</c:v>
                </c:pt>
                <c:pt idx="81">
                  <c:v>623.12768415899086</c:v>
                </c:pt>
                <c:pt idx="82">
                  <c:v>602.65613866821263</c:v>
                </c:pt>
                <c:pt idx="83">
                  <c:v>508.20010733343952</c:v>
                </c:pt>
                <c:pt idx="84">
                  <c:v>446.89896076218167</c:v>
                </c:pt>
                <c:pt idx="85">
                  <c:v>486.77067568445699</c:v>
                </c:pt>
                <c:pt idx="86">
                  <c:v>407.23219955407234</c:v>
                </c:pt>
                <c:pt idx="87">
                  <c:v>424.81070528350449</c:v>
                </c:pt>
                <c:pt idx="88">
                  <c:v>364.64418788725669</c:v>
                </c:pt>
                <c:pt idx="89">
                  <c:v>357.8131874626348</c:v>
                </c:pt>
                <c:pt idx="90">
                  <c:v>356.51864716931749</c:v>
                </c:pt>
                <c:pt idx="91">
                  <c:v>346.0710104255844</c:v>
                </c:pt>
                <c:pt idx="92">
                  <c:v>377.46792308587027</c:v>
                </c:pt>
                <c:pt idx="93">
                  <c:v>351.17927815378465</c:v>
                </c:pt>
                <c:pt idx="94">
                  <c:v>365.94501856294403</c:v>
                </c:pt>
                <c:pt idx="95">
                  <c:v>339.8015572956939</c:v>
                </c:pt>
                <c:pt idx="96">
                  <c:v>351.2520970126244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55-4B3F-80E4-DE64B0AC233B}"/>
            </c:ext>
          </c:extLst>
        </c:ser>
        <c:ser>
          <c:idx val="3"/>
          <c:order val="1"/>
          <c:tx>
            <c:strRef>
              <c:f>[Sammanställning_gradient.xlsx]Blad11!$D$1</c:f>
              <c:strCache>
                <c:ptCount val="1"/>
                <c:pt idx="0">
                  <c:v>2140m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[Sammanställning_gradient.xlsx]Blad10!$O$2:$O$141</c:f>
              <c:numCache>
                <c:formatCode>m/d/yyyy\ h:mm</c:formatCode>
                <c:ptCount val="140"/>
                <c:pt idx="0">
                  <c:v>44228.502083333333</c:v>
                </c:pt>
                <c:pt idx="1">
                  <c:v>44228.50277777778</c:v>
                </c:pt>
                <c:pt idx="2">
                  <c:v>44228.503472280092</c:v>
                </c:pt>
                <c:pt idx="3">
                  <c:v>44228.504166782404</c:v>
                </c:pt>
                <c:pt idx="4">
                  <c:v>44228.504861284724</c:v>
                </c:pt>
                <c:pt idx="5">
                  <c:v>44228.505555787036</c:v>
                </c:pt>
                <c:pt idx="6">
                  <c:v>44228.506250289349</c:v>
                </c:pt>
                <c:pt idx="7">
                  <c:v>44228.506944791669</c:v>
                </c:pt>
                <c:pt idx="8">
                  <c:v>44228.507639293981</c:v>
                </c:pt>
                <c:pt idx="9">
                  <c:v>44228.508333796293</c:v>
                </c:pt>
                <c:pt idx="10">
                  <c:v>44228.509028298613</c:v>
                </c:pt>
                <c:pt idx="11">
                  <c:v>44228.509722800925</c:v>
                </c:pt>
                <c:pt idx="12">
                  <c:v>44228.510417303238</c:v>
                </c:pt>
                <c:pt idx="13">
                  <c:v>44228.511111805557</c:v>
                </c:pt>
                <c:pt idx="14">
                  <c:v>44228.51180630787</c:v>
                </c:pt>
                <c:pt idx="15">
                  <c:v>44228.512500810182</c:v>
                </c:pt>
                <c:pt idx="16">
                  <c:v>44228.513195312502</c:v>
                </c:pt>
                <c:pt idx="17">
                  <c:v>44228.513889814814</c:v>
                </c:pt>
                <c:pt idx="18">
                  <c:v>44228.514584317127</c:v>
                </c:pt>
                <c:pt idx="19">
                  <c:v>44228.515278819446</c:v>
                </c:pt>
                <c:pt idx="20">
                  <c:v>44228.515973321759</c:v>
                </c:pt>
                <c:pt idx="21">
                  <c:v>44228.516667824071</c:v>
                </c:pt>
                <c:pt idx="22">
                  <c:v>44228.517362326391</c:v>
                </c:pt>
                <c:pt idx="23">
                  <c:v>44228.518056828703</c:v>
                </c:pt>
                <c:pt idx="24">
                  <c:v>44228.518751331016</c:v>
                </c:pt>
                <c:pt idx="25">
                  <c:v>44228.519445833335</c:v>
                </c:pt>
                <c:pt idx="26">
                  <c:v>44228.520140335648</c:v>
                </c:pt>
                <c:pt idx="27">
                  <c:v>44228.52083483796</c:v>
                </c:pt>
                <c:pt idx="28">
                  <c:v>44228.52152934028</c:v>
                </c:pt>
                <c:pt idx="29">
                  <c:v>44228.522223842592</c:v>
                </c:pt>
                <c:pt idx="30">
                  <c:v>44228.522918344905</c:v>
                </c:pt>
                <c:pt idx="31">
                  <c:v>44228.523612847224</c:v>
                </c:pt>
                <c:pt idx="32">
                  <c:v>44228.524307349537</c:v>
                </c:pt>
                <c:pt idx="33">
                  <c:v>44228.525001851849</c:v>
                </c:pt>
                <c:pt idx="34">
                  <c:v>44228.525696354169</c:v>
                </c:pt>
                <c:pt idx="35">
                  <c:v>44228.526390856481</c:v>
                </c:pt>
                <c:pt idx="36">
                  <c:v>44228.527085358794</c:v>
                </c:pt>
                <c:pt idx="37">
                  <c:v>44228.527779861113</c:v>
                </c:pt>
                <c:pt idx="38">
                  <c:v>44228.528474363426</c:v>
                </c:pt>
                <c:pt idx="39">
                  <c:v>44228.529168865738</c:v>
                </c:pt>
                <c:pt idx="40">
                  <c:v>44228.529863368058</c:v>
                </c:pt>
                <c:pt idx="41">
                  <c:v>44228.53055787037</c:v>
                </c:pt>
                <c:pt idx="42">
                  <c:v>44228.531252372683</c:v>
                </c:pt>
                <c:pt idx="43">
                  <c:v>44228.531946875002</c:v>
                </c:pt>
                <c:pt idx="44">
                  <c:v>44228.532641377315</c:v>
                </c:pt>
                <c:pt idx="45">
                  <c:v>44228.533335879627</c:v>
                </c:pt>
                <c:pt idx="46">
                  <c:v>44228.534030381947</c:v>
                </c:pt>
                <c:pt idx="47">
                  <c:v>44228.534724884259</c:v>
                </c:pt>
                <c:pt idx="48">
                  <c:v>44228.535419386571</c:v>
                </c:pt>
                <c:pt idx="49">
                  <c:v>44228.536113888891</c:v>
                </c:pt>
                <c:pt idx="50">
                  <c:v>44228.536808391204</c:v>
                </c:pt>
                <c:pt idx="51">
                  <c:v>44228.537502893516</c:v>
                </c:pt>
                <c:pt idx="52">
                  <c:v>44228.538197395836</c:v>
                </c:pt>
                <c:pt idx="53">
                  <c:v>44228.538891898148</c:v>
                </c:pt>
                <c:pt idx="54">
                  <c:v>44228.53958640046</c:v>
                </c:pt>
                <c:pt idx="55">
                  <c:v>44228.54028090278</c:v>
                </c:pt>
                <c:pt idx="56">
                  <c:v>44228.540975405092</c:v>
                </c:pt>
                <c:pt idx="57">
                  <c:v>44228.541669907405</c:v>
                </c:pt>
                <c:pt idx="58">
                  <c:v>44228.542364409725</c:v>
                </c:pt>
                <c:pt idx="59">
                  <c:v>44228.543058912037</c:v>
                </c:pt>
                <c:pt idx="60">
                  <c:v>44228.543753414349</c:v>
                </c:pt>
                <c:pt idx="61">
                  <c:v>44228.544447916669</c:v>
                </c:pt>
                <c:pt idx="62">
                  <c:v>44228.545142418981</c:v>
                </c:pt>
                <c:pt idx="63">
                  <c:v>44228.545836921294</c:v>
                </c:pt>
                <c:pt idx="64">
                  <c:v>44228.546531423613</c:v>
                </c:pt>
                <c:pt idx="65">
                  <c:v>44228.547225925926</c:v>
                </c:pt>
                <c:pt idx="66">
                  <c:v>44228.547920428238</c:v>
                </c:pt>
                <c:pt idx="67">
                  <c:v>44228.548614930558</c:v>
                </c:pt>
                <c:pt idx="68">
                  <c:v>44228.54930943287</c:v>
                </c:pt>
                <c:pt idx="69">
                  <c:v>44228.550003935183</c:v>
                </c:pt>
                <c:pt idx="70">
                  <c:v>44228.550698437502</c:v>
                </c:pt>
                <c:pt idx="71">
                  <c:v>44228.551392939815</c:v>
                </c:pt>
                <c:pt idx="72">
                  <c:v>44228.552087442127</c:v>
                </c:pt>
                <c:pt idx="73">
                  <c:v>44228.552781944447</c:v>
                </c:pt>
                <c:pt idx="74">
                  <c:v>44228.553476446759</c:v>
                </c:pt>
                <c:pt idx="75">
                  <c:v>44228.554170949072</c:v>
                </c:pt>
                <c:pt idx="76">
                  <c:v>44228.554865451391</c:v>
                </c:pt>
                <c:pt idx="77">
                  <c:v>44228.555559953704</c:v>
                </c:pt>
                <c:pt idx="78">
                  <c:v>44228.556254456016</c:v>
                </c:pt>
                <c:pt idx="79">
                  <c:v>44228.556948958336</c:v>
                </c:pt>
                <c:pt idx="80">
                  <c:v>44228.557643460648</c:v>
                </c:pt>
                <c:pt idx="81">
                  <c:v>44228.558337962961</c:v>
                </c:pt>
                <c:pt idx="82">
                  <c:v>44228.55903246528</c:v>
                </c:pt>
                <c:pt idx="83">
                  <c:v>44228.559726967593</c:v>
                </c:pt>
                <c:pt idx="84">
                  <c:v>44228.560421469905</c:v>
                </c:pt>
                <c:pt idx="85">
                  <c:v>44228.561115972225</c:v>
                </c:pt>
                <c:pt idx="86">
                  <c:v>44228.561810474537</c:v>
                </c:pt>
                <c:pt idx="87">
                  <c:v>44228.56250497685</c:v>
                </c:pt>
                <c:pt idx="88">
                  <c:v>44228.563199479169</c:v>
                </c:pt>
                <c:pt idx="89">
                  <c:v>44228.563893981482</c:v>
                </c:pt>
                <c:pt idx="90">
                  <c:v>44228.564588483794</c:v>
                </c:pt>
                <c:pt idx="91">
                  <c:v>44228.565282986114</c:v>
                </c:pt>
                <c:pt idx="92">
                  <c:v>44228.565977488426</c:v>
                </c:pt>
                <c:pt idx="93">
                  <c:v>44228.566671990739</c:v>
                </c:pt>
                <c:pt idx="94">
                  <c:v>44228.567366493058</c:v>
                </c:pt>
                <c:pt idx="95">
                  <c:v>44228.568060995371</c:v>
                </c:pt>
                <c:pt idx="96">
                  <c:v>44228.568755497683</c:v>
                </c:pt>
                <c:pt idx="97">
                  <c:v>44228.569450000003</c:v>
                </c:pt>
                <c:pt idx="98">
                  <c:v>44228.570144502315</c:v>
                </c:pt>
                <c:pt idx="99">
                  <c:v>44228.570839004627</c:v>
                </c:pt>
                <c:pt idx="100">
                  <c:v>44228.571533506947</c:v>
                </c:pt>
                <c:pt idx="101">
                  <c:v>44228.57222800926</c:v>
                </c:pt>
                <c:pt idx="102">
                  <c:v>44228.572922511572</c:v>
                </c:pt>
                <c:pt idx="103">
                  <c:v>44228.573617013892</c:v>
                </c:pt>
                <c:pt idx="104">
                  <c:v>44228.574311516204</c:v>
                </c:pt>
                <c:pt idx="105">
                  <c:v>44228.575006018516</c:v>
                </c:pt>
                <c:pt idx="106">
                  <c:v>44228.575700520836</c:v>
                </c:pt>
                <c:pt idx="107">
                  <c:v>44228.576395023149</c:v>
                </c:pt>
                <c:pt idx="108">
                  <c:v>44228.577089525461</c:v>
                </c:pt>
                <c:pt idx="109">
                  <c:v>44228.577784027781</c:v>
                </c:pt>
                <c:pt idx="110">
                  <c:v>44228.578478530093</c:v>
                </c:pt>
                <c:pt idx="111">
                  <c:v>44228.579173032405</c:v>
                </c:pt>
                <c:pt idx="112">
                  <c:v>44228.579867534725</c:v>
                </c:pt>
                <c:pt idx="113">
                  <c:v>44228.580562037037</c:v>
                </c:pt>
                <c:pt idx="114">
                  <c:v>44228.58125653935</c:v>
                </c:pt>
                <c:pt idx="115">
                  <c:v>44228.58195104167</c:v>
                </c:pt>
                <c:pt idx="116">
                  <c:v>44228.582645543982</c:v>
                </c:pt>
                <c:pt idx="117">
                  <c:v>44228.583340046294</c:v>
                </c:pt>
                <c:pt idx="118">
                  <c:v>44228.584034548614</c:v>
                </c:pt>
                <c:pt idx="119">
                  <c:v>44228.584729050926</c:v>
                </c:pt>
                <c:pt idx="120">
                  <c:v>44228.585423553239</c:v>
                </c:pt>
                <c:pt idx="121">
                  <c:v>44228.586118055558</c:v>
                </c:pt>
                <c:pt idx="122">
                  <c:v>44228.586812557871</c:v>
                </c:pt>
                <c:pt idx="123">
                  <c:v>44228.587507060183</c:v>
                </c:pt>
                <c:pt idx="124">
                  <c:v>44228.588201562503</c:v>
                </c:pt>
                <c:pt idx="125">
                  <c:v>44228.588896064815</c:v>
                </c:pt>
                <c:pt idx="126">
                  <c:v>44228.589590567128</c:v>
                </c:pt>
                <c:pt idx="127">
                  <c:v>44228.590285069447</c:v>
                </c:pt>
                <c:pt idx="128">
                  <c:v>44228.59097957176</c:v>
                </c:pt>
                <c:pt idx="129">
                  <c:v>44228.591674074072</c:v>
                </c:pt>
                <c:pt idx="130">
                  <c:v>44228.592368576392</c:v>
                </c:pt>
                <c:pt idx="131">
                  <c:v>44228.593063078704</c:v>
                </c:pt>
                <c:pt idx="132">
                  <c:v>44228.593757581017</c:v>
                </c:pt>
                <c:pt idx="133">
                  <c:v>44228.594452083336</c:v>
                </c:pt>
                <c:pt idx="134">
                  <c:v>44228.595146585649</c:v>
                </c:pt>
                <c:pt idx="135">
                  <c:v>44228.595841087961</c:v>
                </c:pt>
                <c:pt idx="136">
                  <c:v>44228.596535590281</c:v>
                </c:pt>
                <c:pt idx="137">
                  <c:v>44228.597230092593</c:v>
                </c:pt>
                <c:pt idx="138">
                  <c:v>44228.597924594906</c:v>
                </c:pt>
                <c:pt idx="139">
                  <c:v>44228.598619097225</c:v>
                </c:pt>
              </c:numCache>
            </c:numRef>
          </c:cat>
          <c:val>
            <c:numRef>
              <c:f>[Sammanställning_gradient.xlsx]Blad11!$D$2:$D$139</c:f>
              <c:numCache>
                <c:formatCode>General</c:formatCode>
                <c:ptCount val="138"/>
                <c:pt idx="1">
                  <c:v>689.27942738482432</c:v>
                </c:pt>
                <c:pt idx="2">
                  <c:v>701.20274177027591</c:v>
                </c:pt>
                <c:pt idx="3">
                  <c:v>685.15553332316631</c:v>
                </c:pt>
                <c:pt idx="4">
                  <c:v>693.35268915562961</c:v>
                </c:pt>
                <c:pt idx="5">
                  <c:v>679.11361265445419</c:v>
                </c:pt>
                <c:pt idx="6">
                  <c:v>751.41158517295878</c:v>
                </c:pt>
                <c:pt idx="7">
                  <c:v>730.03530307599999</c:v>
                </c:pt>
                <c:pt idx="8">
                  <c:v>742.62898005873899</c:v>
                </c:pt>
                <c:pt idx="9">
                  <c:v>742.38462588041989</c:v>
                </c:pt>
                <c:pt idx="10">
                  <c:v>752.37656081940918</c:v>
                </c:pt>
                <c:pt idx="11">
                  <c:v>747.81878254190019</c:v>
                </c:pt>
                <c:pt idx="12">
                  <c:v>787.84005648931668</c:v>
                </c:pt>
                <c:pt idx="13">
                  <c:v>837.14089869018824</c:v>
                </c:pt>
                <c:pt idx="14">
                  <c:v>789.64399406133384</c:v>
                </c:pt>
                <c:pt idx="15">
                  <c:v>638.89451531527527</c:v>
                </c:pt>
                <c:pt idx="16">
                  <c:v>491.2711698854805</c:v>
                </c:pt>
                <c:pt idx="17">
                  <c:v>370.9088476917733</c:v>
                </c:pt>
                <c:pt idx="18">
                  <c:v>337.67336797503094</c:v>
                </c:pt>
                <c:pt idx="19">
                  <c:v>303.42084660171815</c:v>
                </c:pt>
                <c:pt idx="20">
                  <c:v>438.7667157998938</c:v>
                </c:pt>
                <c:pt idx="21">
                  <c:v>559.07548777161549</c:v>
                </c:pt>
                <c:pt idx="22">
                  <c:v>587.1448354006269</c:v>
                </c:pt>
                <c:pt idx="23">
                  <c:v>559.35156533877876</c:v>
                </c:pt>
                <c:pt idx="24">
                  <c:v>638.3308503343153</c:v>
                </c:pt>
                <c:pt idx="25">
                  <c:v>710.87460955313259</c:v>
                </c:pt>
                <c:pt idx="26">
                  <c:v>766.53023652044044</c:v>
                </c:pt>
                <c:pt idx="27">
                  <c:v>799.79026747022749</c:v>
                </c:pt>
                <c:pt idx="28">
                  <c:v>726.76779593422452</c:v>
                </c:pt>
                <c:pt idx="29">
                  <c:v>657.30260582303629</c:v>
                </c:pt>
                <c:pt idx="30">
                  <c:v>602.9602213731107</c:v>
                </c:pt>
                <c:pt idx="31">
                  <c:v>638.87863276563689</c:v>
                </c:pt>
                <c:pt idx="32">
                  <c:v>691.17293582947923</c:v>
                </c:pt>
                <c:pt idx="33">
                  <c:v>700.10349852639013</c:v>
                </c:pt>
                <c:pt idx="34">
                  <c:v>708.11786047528358</c:v>
                </c:pt>
                <c:pt idx="35">
                  <c:v>720.44718660585545</c:v>
                </c:pt>
                <c:pt idx="36">
                  <c:v>656.94191717109493</c:v>
                </c:pt>
                <c:pt idx="37">
                  <c:v>698.12980272971504</c:v>
                </c:pt>
                <c:pt idx="38">
                  <c:v>602.58223124021367</c:v>
                </c:pt>
                <c:pt idx="39">
                  <c:v>463.99683574045696</c:v>
                </c:pt>
                <c:pt idx="40">
                  <c:v>452.81391117362375</c:v>
                </c:pt>
                <c:pt idx="41">
                  <c:v>452.66041665235537</c:v>
                </c:pt>
                <c:pt idx="42">
                  <c:v>460.9412350374713</c:v>
                </c:pt>
                <c:pt idx="43">
                  <c:v>451.93607920211059</c:v>
                </c:pt>
                <c:pt idx="44">
                  <c:v>459.52051777595051</c:v>
                </c:pt>
                <c:pt idx="45">
                  <c:v>465.28155285219111</c:v>
                </c:pt>
                <c:pt idx="46">
                  <c:v>524.43807365801842</c:v>
                </c:pt>
                <c:pt idx="47">
                  <c:v>583.51979966564761</c:v>
                </c:pt>
                <c:pt idx="48">
                  <c:v>558.4548621632041</c:v>
                </c:pt>
                <c:pt idx="49">
                  <c:v>550.79895365303241</c:v>
                </c:pt>
                <c:pt idx="50">
                  <c:v>515.26411916446011</c:v>
                </c:pt>
                <c:pt idx="51">
                  <c:v>550.85435458859138</c:v>
                </c:pt>
                <c:pt idx="52">
                  <c:v>510.22555848326272</c:v>
                </c:pt>
                <c:pt idx="53">
                  <c:v>485.056371304153</c:v>
                </c:pt>
                <c:pt idx="54">
                  <c:v>512.19700350215817</c:v>
                </c:pt>
                <c:pt idx="55">
                  <c:v>496.68843675347563</c:v>
                </c:pt>
                <c:pt idx="56">
                  <c:v>502.82618841917309</c:v>
                </c:pt>
                <c:pt idx="57">
                  <c:v>488.40478736578086</c:v>
                </c:pt>
                <c:pt idx="58">
                  <c:v>499.37819376394481</c:v>
                </c:pt>
                <c:pt idx="59">
                  <c:v>441.28425477038155</c:v>
                </c:pt>
                <c:pt idx="60">
                  <c:v>484.36914704608023</c:v>
                </c:pt>
                <c:pt idx="61">
                  <c:v>490.20782316407059</c:v>
                </c:pt>
                <c:pt idx="62">
                  <c:v>509.7344682958954</c:v>
                </c:pt>
                <c:pt idx="63">
                  <c:v>529.91305473704745</c:v>
                </c:pt>
                <c:pt idx="64">
                  <c:v>523.83702312126297</c:v>
                </c:pt>
                <c:pt idx="65">
                  <c:v>537.67267800134016</c:v>
                </c:pt>
                <c:pt idx="66">
                  <c:v>509.57133474929577</c:v>
                </c:pt>
                <c:pt idx="67">
                  <c:v>503.59698077469864</c:v>
                </c:pt>
                <c:pt idx="68">
                  <c:v>481.20156276267772</c:v>
                </c:pt>
                <c:pt idx="69">
                  <c:v>529.97258364636241</c:v>
                </c:pt>
                <c:pt idx="70">
                  <c:v>502.38272740387293</c:v>
                </c:pt>
                <c:pt idx="71">
                  <c:v>484.24065425641527</c:v>
                </c:pt>
                <c:pt idx="72">
                  <c:v>495.88930230463757</c:v>
                </c:pt>
                <c:pt idx="73">
                  <c:v>492.41709194427432</c:v>
                </c:pt>
                <c:pt idx="74">
                  <c:v>466.47029464690195</c:v>
                </c:pt>
                <c:pt idx="75">
                  <c:v>455.52057407929351</c:v>
                </c:pt>
                <c:pt idx="76">
                  <c:v>418.17051392660471</c:v>
                </c:pt>
                <c:pt idx="77">
                  <c:v>436.56255122466428</c:v>
                </c:pt>
                <c:pt idx="78">
                  <c:v>481.51075207098074</c:v>
                </c:pt>
                <c:pt idx="79">
                  <c:v>501.34573214295443</c:v>
                </c:pt>
                <c:pt idx="80">
                  <c:v>518.62203290838636</c:v>
                </c:pt>
                <c:pt idx="81">
                  <c:v>518.3365359994657</c:v>
                </c:pt>
                <c:pt idx="82">
                  <c:v>520.62145773199632</c:v>
                </c:pt>
                <c:pt idx="83">
                  <c:v>488.22011110883415</c:v>
                </c:pt>
                <c:pt idx="84">
                  <c:v>472.16081721759338</c:v>
                </c:pt>
                <c:pt idx="85">
                  <c:v>442.80815344905704</c:v>
                </c:pt>
                <c:pt idx="86">
                  <c:v>464.06383541214365</c:v>
                </c:pt>
                <c:pt idx="87">
                  <c:v>483.02241584044515</c:v>
                </c:pt>
                <c:pt idx="88">
                  <c:v>517.13862622579052</c:v>
                </c:pt>
                <c:pt idx="89">
                  <c:v>537.99864648796711</c:v>
                </c:pt>
                <c:pt idx="90">
                  <c:v>469.59678027232439</c:v>
                </c:pt>
                <c:pt idx="91">
                  <c:v>406.82712712530486</c:v>
                </c:pt>
                <c:pt idx="92">
                  <c:v>355.0085651979515</c:v>
                </c:pt>
                <c:pt idx="93">
                  <c:v>383.47758879297118</c:v>
                </c:pt>
                <c:pt idx="94">
                  <c:v>485.52764796821384</c:v>
                </c:pt>
                <c:pt idx="95">
                  <c:v>479.52083761430049</c:v>
                </c:pt>
                <c:pt idx="96">
                  <c:v>395.32570641979544</c:v>
                </c:pt>
                <c:pt idx="97">
                  <c:v>371.04954604126044</c:v>
                </c:pt>
                <c:pt idx="98">
                  <c:v>298.21240159380255</c:v>
                </c:pt>
                <c:pt idx="99">
                  <c:v>261.74058964326599</c:v>
                </c:pt>
                <c:pt idx="100">
                  <c:v>284.62302953843835</c:v>
                </c:pt>
                <c:pt idx="101">
                  <c:v>280.25600475055182</c:v>
                </c:pt>
                <c:pt idx="102">
                  <c:v>243.9550257235764</c:v>
                </c:pt>
                <c:pt idx="103">
                  <c:v>234.59624282221512</c:v>
                </c:pt>
                <c:pt idx="104">
                  <c:v>246.21832792608015</c:v>
                </c:pt>
                <c:pt idx="105">
                  <c:v>300.32862938105984</c:v>
                </c:pt>
                <c:pt idx="106">
                  <c:v>309.89960716713506</c:v>
                </c:pt>
                <c:pt idx="107">
                  <c:v>342.14848775963276</c:v>
                </c:pt>
                <c:pt idx="108">
                  <c:v>378.12586747843761</c:v>
                </c:pt>
                <c:pt idx="109">
                  <c:v>338.01522454464305</c:v>
                </c:pt>
                <c:pt idx="110">
                  <c:v>334.8991089611398</c:v>
                </c:pt>
                <c:pt idx="111">
                  <c:v>306.40731467345699</c:v>
                </c:pt>
                <c:pt idx="112">
                  <c:v>296.45575443006777</c:v>
                </c:pt>
                <c:pt idx="113">
                  <c:v>347.67727157541191</c:v>
                </c:pt>
                <c:pt idx="114">
                  <c:v>429.78750954872828</c:v>
                </c:pt>
                <c:pt idx="115">
                  <c:v>428.67564587344862</c:v>
                </c:pt>
                <c:pt idx="116">
                  <c:v>398.89681816977725</c:v>
                </c:pt>
                <c:pt idx="117">
                  <c:v>398.08164876157434</c:v>
                </c:pt>
                <c:pt idx="118">
                  <c:v>382.96553349899722</c:v>
                </c:pt>
                <c:pt idx="119">
                  <c:v>233.70806307160473</c:v>
                </c:pt>
                <c:pt idx="120">
                  <c:v>182.67037956128024</c:v>
                </c:pt>
                <c:pt idx="121">
                  <c:v>178.23922584083437</c:v>
                </c:pt>
                <c:pt idx="122">
                  <c:v>181.20721437885743</c:v>
                </c:pt>
                <c:pt idx="123">
                  <c:v>179.1720895992525</c:v>
                </c:pt>
                <c:pt idx="124">
                  <c:v>175.68751392390368</c:v>
                </c:pt>
                <c:pt idx="125">
                  <c:v>184.97320516531127</c:v>
                </c:pt>
                <c:pt idx="126">
                  <c:v>182.60865805522357</c:v>
                </c:pt>
                <c:pt idx="127">
                  <c:v>193.71840860907665</c:v>
                </c:pt>
                <c:pt idx="128">
                  <c:v>216.53890504950579</c:v>
                </c:pt>
                <c:pt idx="129">
                  <c:v>220.28287162736856</c:v>
                </c:pt>
                <c:pt idx="130">
                  <c:v>234.70930779979722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55-4B3F-80E4-DE64B0AC233B}"/>
            </c:ext>
          </c:extLst>
        </c:ser>
        <c:ser>
          <c:idx val="5"/>
          <c:order val="2"/>
          <c:tx>
            <c:strRef>
              <c:f>[Sammanställning_gradient.xlsx]Blad11!$F$1</c:f>
              <c:strCache>
                <c:ptCount val="1"/>
                <c:pt idx="0">
                  <c:v>3000m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[Sammanställning_gradient.xlsx]Blad10!$O$2:$O$141</c:f>
              <c:numCache>
                <c:formatCode>m/d/yyyy\ h:mm</c:formatCode>
                <c:ptCount val="140"/>
                <c:pt idx="0">
                  <c:v>44228.502083333333</c:v>
                </c:pt>
                <c:pt idx="1">
                  <c:v>44228.50277777778</c:v>
                </c:pt>
                <c:pt idx="2">
                  <c:v>44228.503472280092</c:v>
                </c:pt>
                <c:pt idx="3">
                  <c:v>44228.504166782404</c:v>
                </c:pt>
                <c:pt idx="4">
                  <c:v>44228.504861284724</c:v>
                </c:pt>
                <c:pt idx="5">
                  <c:v>44228.505555787036</c:v>
                </c:pt>
                <c:pt idx="6">
                  <c:v>44228.506250289349</c:v>
                </c:pt>
                <c:pt idx="7">
                  <c:v>44228.506944791669</c:v>
                </c:pt>
                <c:pt idx="8">
                  <c:v>44228.507639293981</c:v>
                </c:pt>
                <c:pt idx="9">
                  <c:v>44228.508333796293</c:v>
                </c:pt>
                <c:pt idx="10">
                  <c:v>44228.509028298613</c:v>
                </c:pt>
                <c:pt idx="11">
                  <c:v>44228.509722800925</c:v>
                </c:pt>
                <c:pt idx="12">
                  <c:v>44228.510417303238</c:v>
                </c:pt>
                <c:pt idx="13">
                  <c:v>44228.511111805557</c:v>
                </c:pt>
                <c:pt idx="14">
                  <c:v>44228.51180630787</c:v>
                </c:pt>
                <c:pt idx="15">
                  <c:v>44228.512500810182</c:v>
                </c:pt>
                <c:pt idx="16">
                  <c:v>44228.513195312502</c:v>
                </c:pt>
                <c:pt idx="17">
                  <c:v>44228.513889814814</c:v>
                </c:pt>
                <c:pt idx="18">
                  <c:v>44228.514584317127</c:v>
                </c:pt>
                <c:pt idx="19">
                  <c:v>44228.515278819446</c:v>
                </c:pt>
                <c:pt idx="20">
                  <c:v>44228.515973321759</c:v>
                </c:pt>
                <c:pt idx="21">
                  <c:v>44228.516667824071</c:v>
                </c:pt>
                <c:pt idx="22">
                  <c:v>44228.517362326391</c:v>
                </c:pt>
                <c:pt idx="23">
                  <c:v>44228.518056828703</c:v>
                </c:pt>
                <c:pt idx="24">
                  <c:v>44228.518751331016</c:v>
                </c:pt>
                <c:pt idx="25">
                  <c:v>44228.519445833335</c:v>
                </c:pt>
                <c:pt idx="26">
                  <c:v>44228.520140335648</c:v>
                </c:pt>
                <c:pt idx="27">
                  <c:v>44228.52083483796</c:v>
                </c:pt>
                <c:pt idx="28">
                  <c:v>44228.52152934028</c:v>
                </c:pt>
                <c:pt idx="29">
                  <c:v>44228.522223842592</c:v>
                </c:pt>
                <c:pt idx="30">
                  <c:v>44228.522918344905</c:v>
                </c:pt>
                <c:pt idx="31">
                  <c:v>44228.523612847224</c:v>
                </c:pt>
                <c:pt idx="32">
                  <c:v>44228.524307349537</c:v>
                </c:pt>
                <c:pt idx="33">
                  <c:v>44228.525001851849</c:v>
                </c:pt>
                <c:pt idx="34">
                  <c:v>44228.525696354169</c:v>
                </c:pt>
                <c:pt idx="35">
                  <c:v>44228.526390856481</c:v>
                </c:pt>
                <c:pt idx="36">
                  <c:v>44228.527085358794</c:v>
                </c:pt>
                <c:pt idx="37">
                  <c:v>44228.527779861113</c:v>
                </c:pt>
                <c:pt idx="38">
                  <c:v>44228.528474363426</c:v>
                </c:pt>
                <c:pt idx="39">
                  <c:v>44228.529168865738</c:v>
                </c:pt>
                <c:pt idx="40">
                  <c:v>44228.529863368058</c:v>
                </c:pt>
                <c:pt idx="41">
                  <c:v>44228.53055787037</c:v>
                </c:pt>
                <c:pt idx="42">
                  <c:v>44228.531252372683</c:v>
                </c:pt>
                <c:pt idx="43">
                  <c:v>44228.531946875002</c:v>
                </c:pt>
                <c:pt idx="44">
                  <c:v>44228.532641377315</c:v>
                </c:pt>
                <c:pt idx="45">
                  <c:v>44228.533335879627</c:v>
                </c:pt>
                <c:pt idx="46">
                  <c:v>44228.534030381947</c:v>
                </c:pt>
                <c:pt idx="47">
                  <c:v>44228.534724884259</c:v>
                </c:pt>
                <c:pt idx="48">
                  <c:v>44228.535419386571</c:v>
                </c:pt>
                <c:pt idx="49">
                  <c:v>44228.536113888891</c:v>
                </c:pt>
                <c:pt idx="50">
                  <c:v>44228.536808391204</c:v>
                </c:pt>
                <c:pt idx="51">
                  <c:v>44228.537502893516</c:v>
                </c:pt>
                <c:pt idx="52">
                  <c:v>44228.538197395836</c:v>
                </c:pt>
                <c:pt idx="53">
                  <c:v>44228.538891898148</c:v>
                </c:pt>
                <c:pt idx="54">
                  <c:v>44228.53958640046</c:v>
                </c:pt>
                <c:pt idx="55">
                  <c:v>44228.54028090278</c:v>
                </c:pt>
                <c:pt idx="56">
                  <c:v>44228.540975405092</c:v>
                </c:pt>
                <c:pt idx="57">
                  <c:v>44228.541669907405</c:v>
                </c:pt>
                <c:pt idx="58">
                  <c:v>44228.542364409725</c:v>
                </c:pt>
                <c:pt idx="59">
                  <c:v>44228.543058912037</c:v>
                </c:pt>
                <c:pt idx="60">
                  <c:v>44228.543753414349</c:v>
                </c:pt>
                <c:pt idx="61">
                  <c:v>44228.544447916669</c:v>
                </c:pt>
                <c:pt idx="62">
                  <c:v>44228.545142418981</c:v>
                </c:pt>
                <c:pt idx="63">
                  <c:v>44228.545836921294</c:v>
                </c:pt>
                <c:pt idx="64">
                  <c:v>44228.546531423613</c:v>
                </c:pt>
                <c:pt idx="65">
                  <c:v>44228.547225925926</c:v>
                </c:pt>
                <c:pt idx="66">
                  <c:v>44228.547920428238</c:v>
                </c:pt>
                <c:pt idx="67">
                  <c:v>44228.548614930558</c:v>
                </c:pt>
                <c:pt idx="68">
                  <c:v>44228.54930943287</c:v>
                </c:pt>
                <c:pt idx="69">
                  <c:v>44228.550003935183</c:v>
                </c:pt>
                <c:pt idx="70">
                  <c:v>44228.550698437502</c:v>
                </c:pt>
                <c:pt idx="71">
                  <c:v>44228.551392939815</c:v>
                </c:pt>
                <c:pt idx="72">
                  <c:v>44228.552087442127</c:v>
                </c:pt>
                <c:pt idx="73">
                  <c:v>44228.552781944447</c:v>
                </c:pt>
                <c:pt idx="74">
                  <c:v>44228.553476446759</c:v>
                </c:pt>
                <c:pt idx="75">
                  <c:v>44228.554170949072</c:v>
                </c:pt>
                <c:pt idx="76">
                  <c:v>44228.554865451391</c:v>
                </c:pt>
                <c:pt idx="77">
                  <c:v>44228.555559953704</c:v>
                </c:pt>
                <c:pt idx="78">
                  <c:v>44228.556254456016</c:v>
                </c:pt>
                <c:pt idx="79">
                  <c:v>44228.556948958336</c:v>
                </c:pt>
                <c:pt idx="80">
                  <c:v>44228.557643460648</c:v>
                </c:pt>
                <c:pt idx="81">
                  <c:v>44228.558337962961</c:v>
                </c:pt>
                <c:pt idx="82">
                  <c:v>44228.55903246528</c:v>
                </c:pt>
                <c:pt idx="83">
                  <c:v>44228.559726967593</c:v>
                </c:pt>
                <c:pt idx="84">
                  <c:v>44228.560421469905</c:v>
                </c:pt>
                <c:pt idx="85">
                  <c:v>44228.561115972225</c:v>
                </c:pt>
                <c:pt idx="86">
                  <c:v>44228.561810474537</c:v>
                </c:pt>
                <c:pt idx="87">
                  <c:v>44228.56250497685</c:v>
                </c:pt>
                <c:pt idx="88">
                  <c:v>44228.563199479169</c:v>
                </c:pt>
                <c:pt idx="89">
                  <c:v>44228.563893981482</c:v>
                </c:pt>
                <c:pt idx="90">
                  <c:v>44228.564588483794</c:v>
                </c:pt>
                <c:pt idx="91">
                  <c:v>44228.565282986114</c:v>
                </c:pt>
                <c:pt idx="92">
                  <c:v>44228.565977488426</c:v>
                </c:pt>
                <c:pt idx="93">
                  <c:v>44228.566671990739</c:v>
                </c:pt>
                <c:pt idx="94">
                  <c:v>44228.567366493058</c:v>
                </c:pt>
                <c:pt idx="95">
                  <c:v>44228.568060995371</c:v>
                </c:pt>
                <c:pt idx="96">
                  <c:v>44228.568755497683</c:v>
                </c:pt>
                <c:pt idx="97">
                  <c:v>44228.569450000003</c:v>
                </c:pt>
                <c:pt idx="98">
                  <c:v>44228.570144502315</c:v>
                </c:pt>
                <c:pt idx="99">
                  <c:v>44228.570839004627</c:v>
                </c:pt>
                <c:pt idx="100">
                  <c:v>44228.571533506947</c:v>
                </c:pt>
                <c:pt idx="101">
                  <c:v>44228.57222800926</c:v>
                </c:pt>
                <c:pt idx="102">
                  <c:v>44228.572922511572</c:v>
                </c:pt>
                <c:pt idx="103">
                  <c:v>44228.573617013892</c:v>
                </c:pt>
                <c:pt idx="104">
                  <c:v>44228.574311516204</c:v>
                </c:pt>
                <c:pt idx="105">
                  <c:v>44228.575006018516</c:v>
                </c:pt>
                <c:pt idx="106">
                  <c:v>44228.575700520836</c:v>
                </c:pt>
                <c:pt idx="107">
                  <c:v>44228.576395023149</c:v>
                </c:pt>
                <c:pt idx="108">
                  <c:v>44228.577089525461</c:v>
                </c:pt>
                <c:pt idx="109">
                  <c:v>44228.577784027781</c:v>
                </c:pt>
                <c:pt idx="110">
                  <c:v>44228.578478530093</c:v>
                </c:pt>
                <c:pt idx="111">
                  <c:v>44228.579173032405</c:v>
                </c:pt>
                <c:pt idx="112">
                  <c:v>44228.579867534725</c:v>
                </c:pt>
                <c:pt idx="113">
                  <c:v>44228.580562037037</c:v>
                </c:pt>
                <c:pt idx="114">
                  <c:v>44228.58125653935</c:v>
                </c:pt>
                <c:pt idx="115">
                  <c:v>44228.58195104167</c:v>
                </c:pt>
                <c:pt idx="116">
                  <c:v>44228.582645543982</c:v>
                </c:pt>
                <c:pt idx="117">
                  <c:v>44228.583340046294</c:v>
                </c:pt>
                <c:pt idx="118">
                  <c:v>44228.584034548614</c:v>
                </c:pt>
                <c:pt idx="119">
                  <c:v>44228.584729050926</c:v>
                </c:pt>
                <c:pt idx="120">
                  <c:v>44228.585423553239</c:v>
                </c:pt>
                <c:pt idx="121">
                  <c:v>44228.586118055558</c:v>
                </c:pt>
                <c:pt idx="122">
                  <c:v>44228.586812557871</c:v>
                </c:pt>
                <c:pt idx="123">
                  <c:v>44228.587507060183</c:v>
                </c:pt>
                <c:pt idx="124">
                  <c:v>44228.588201562503</c:v>
                </c:pt>
                <c:pt idx="125">
                  <c:v>44228.588896064815</c:v>
                </c:pt>
                <c:pt idx="126">
                  <c:v>44228.589590567128</c:v>
                </c:pt>
                <c:pt idx="127">
                  <c:v>44228.590285069447</c:v>
                </c:pt>
                <c:pt idx="128">
                  <c:v>44228.59097957176</c:v>
                </c:pt>
                <c:pt idx="129">
                  <c:v>44228.591674074072</c:v>
                </c:pt>
                <c:pt idx="130">
                  <c:v>44228.592368576392</c:v>
                </c:pt>
                <c:pt idx="131">
                  <c:v>44228.593063078704</c:v>
                </c:pt>
                <c:pt idx="132">
                  <c:v>44228.593757581017</c:v>
                </c:pt>
                <c:pt idx="133">
                  <c:v>44228.594452083336</c:v>
                </c:pt>
                <c:pt idx="134">
                  <c:v>44228.595146585649</c:v>
                </c:pt>
                <c:pt idx="135">
                  <c:v>44228.595841087961</c:v>
                </c:pt>
                <c:pt idx="136">
                  <c:v>44228.596535590281</c:v>
                </c:pt>
                <c:pt idx="137">
                  <c:v>44228.597230092593</c:v>
                </c:pt>
                <c:pt idx="138">
                  <c:v>44228.597924594906</c:v>
                </c:pt>
                <c:pt idx="139">
                  <c:v>44228.598619097225</c:v>
                </c:pt>
              </c:numCache>
            </c:numRef>
          </c:cat>
          <c:val>
            <c:numRef>
              <c:f>[Sammanställning_gradient.xlsx]Blad11!$F$2:$F$139</c:f>
              <c:numCache>
                <c:formatCode>General</c:formatCode>
                <c:ptCount val="138"/>
                <c:pt idx="26">
                  <c:v>435.49163690925587</c:v>
                </c:pt>
                <c:pt idx="27">
                  <c:v>514.70736959459896</c:v>
                </c:pt>
                <c:pt idx="28">
                  <c:v>437.37217203996113</c:v>
                </c:pt>
                <c:pt idx="29">
                  <c:v>439.59673681951483</c:v>
                </c:pt>
                <c:pt idx="30">
                  <c:v>411.60576672005908</c:v>
                </c:pt>
                <c:pt idx="31">
                  <c:v>382.67996000985175</c:v>
                </c:pt>
                <c:pt idx="32">
                  <c:v>395.01238844655325</c:v>
                </c:pt>
                <c:pt idx="33">
                  <c:v>372.24261130578066</c:v>
                </c:pt>
                <c:pt idx="34">
                  <c:v>348.60969512017743</c:v>
                </c:pt>
                <c:pt idx="35">
                  <c:v>345.3021142373251</c:v>
                </c:pt>
                <c:pt idx="36">
                  <c:v>318.00537820787815</c:v>
                </c:pt>
                <c:pt idx="37">
                  <c:v>299.17568702479986</c:v>
                </c:pt>
                <c:pt idx="38">
                  <c:v>268.05772877366553</c:v>
                </c:pt>
                <c:pt idx="39">
                  <c:v>250.36656899692684</c:v>
                </c:pt>
                <c:pt idx="40">
                  <c:v>201.31679552563287</c:v>
                </c:pt>
                <c:pt idx="41">
                  <c:v>179.95897097267556</c:v>
                </c:pt>
                <c:pt idx="42">
                  <c:v>347.19394353451514</c:v>
                </c:pt>
                <c:pt idx="43">
                  <c:v>393.71016025327702</c:v>
                </c:pt>
                <c:pt idx="44">
                  <c:v>391.80992099514862</c:v>
                </c:pt>
                <c:pt idx="45">
                  <c:v>369.4736488929484</c:v>
                </c:pt>
                <c:pt idx="46">
                  <c:v>345.86640403474041</c:v>
                </c:pt>
                <c:pt idx="47">
                  <c:v>372.74268129043173</c:v>
                </c:pt>
                <c:pt idx="48">
                  <c:v>378.24803502758959</c:v>
                </c:pt>
                <c:pt idx="49">
                  <c:v>329.97184777561216</c:v>
                </c:pt>
                <c:pt idx="50">
                  <c:v>347.78082459271957</c:v>
                </c:pt>
                <c:pt idx="51">
                  <c:v>401.16366227724706</c:v>
                </c:pt>
                <c:pt idx="52">
                  <c:v>391.71521798287228</c:v>
                </c:pt>
                <c:pt idx="53">
                  <c:v>401.56824075741667</c:v>
                </c:pt>
                <c:pt idx="54">
                  <c:v>428.76697997712381</c:v>
                </c:pt>
                <c:pt idx="55">
                  <c:v>446.45279052582225</c:v>
                </c:pt>
                <c:pt idx="56">
                  <c:v>446.87712517793898</c:v>
                </c:pt>
                <c:pt idx="57">
                  <c:v>477.50565349554233</c:v>
                </c:pt>
                <c:pt idx="58">
                  <c:v>468.34549568181427</c:v>
                </c:pt>
                <c:pt idx="59">
                  <c:v>458.39392132612574</c:v>
                </c:pt>
                <c:pt idx="60">
                  <c:v>431.58788868045639</c:v>
                </c:pt>
                <c:pt idx="61">
                  <c:v>385.29082968508413</c:v>
                </c:pt>
                <c:pt idx="62">
                  <c:v>491.25072301206848</c:v>
                </c:pt>
                <c:pt idx="63">
                  <c:v>416.21502930344678</c:v>
                </c:pt>
                <c:pt idx="64">
                  <c:v>431.87242139302651</c:v>
                </c:pt>
                <c:pt idx="65">
                  <c:v>410.73749828608413</c:v>
                </c:pt>
                <c:pt idx="66">
                  <c:v>443.1287724578342</c:v>
                </c:pt>
                <c:pt idx="67">
                  <c:v>440.07282265826689</c:v>
                </c:pt>
                <c:pt idx="68">
                  <c:v>460.79105822549053</c:v>
                </c:pt>
                <c:pt idx="69">
                  <c:v>471.15999160126347</c:v>
                </c:pt>
                <c:pt idx="70">
                  <c:v>440.80825302296796</c:v>
                </c:pt>
                <c:pt idx="71">
                  <c:v>408.38722023666816</c:v>
                </c:pt>
                <c:pt idx="72">
                  <c:v>379.16843072162686</c:v>
                </c:pt>
                <c:pt idx="73">
                  <c:v>370.47541339849533</c:v>
                </c:pt>
                <c:pt idx="74">
                  <c:v>354.67231648047675</c:v>
                </c:pt>
                <c:pt idx="75">
                  <c:v>372.76881304275668</c:v>
                </c:pt>
                <c:pt idx="76">
                  <c:v>349.84874499692347</c:v>
                </c:pt>
                <c:pt idx="77">
                  <c:v>273.69137418048416</c:v>
                </c:pt>
                <c:pt idx="78">
                  <c:v>286.22367292270087</c:v>
                </c:pt>
                <c:pt idx="79">
                  <c:v>231.38535969790479</c:v>
                </c:pt>
                <c:pt idx="80">
                  <c:v>222.2660299297886</c:v>
                </c:pt>
                <c:pt idx="81">
                  <c:v>226.51918797950492</c:v>
                </c:pt>
                <c:pt idx="82">
                  <c:v>221.67868501403797</c:v>
                </c:pt>
                <c:pt idx="83">
                  <c:v>227.1010120363897</c:v>
                </c:pt>
                <c:pt idx="84">
                  <c:v>183.29602460379351</c:v>
                </c:pt>
                <c:pt idx="85">
                  <c:v>177.48456426023546</c:v>
                </c:pt>
                <c:pt idx="86">
                  <c:v>171.66453681257397</c:v>
                </c:pt>
                <c:pt idx="87">
                  <c:v>148.74643944197732</c:v>
                </c:pt>
                <c:pt idx="88">
                  <c:v>153.0371534460935</c:v>
                </c:pt>
                <c:pt idx="89">
                  <c:v>189.68028889571247</c:v>
                </c:pt>
                <c:pt idx="90">
                  <c:v>211.2690337897389</c:v>
                </c:pt>
                <c:pt idx="91">
                  <c:v>256.31193520589301</c:v>
                </c:pt>
                <c:pt idx="92">
                  <c:v>251.08088988062036</c:v>
                </c:pt>
                <c:pt idx="93">
                  <c:v>351.64126804213277</c:v>
                </c:pt>
                <c:pt idx="94">
                  <c:v>386.03034461103846</c:v>
                </c:pt>
                <c:pt idx="95">
                  <c:v>354.36468680193758</c:v>
                </c:pt>
                <c:pt idx="96">
                  <c:v>414.1652759716626</c:v>
                </c:pt>
                <c:pt idx="97">
                  <c:v>447.76269208091691</c:v>
                </c:pt>
                <c:pt idx="98">
                  <c:v>442.17326897168658</c:v>
                </c:pt>
                <c:pt idx="99">
                  <c:v>440.81907510372264</c:v>
                </c:pt>
                <c:pt idx="100">
                  <c:v>393.95030989055874</c:v>
                </c:pt>
                <c:pt idx="101">
                  <c:v>381.48495898260092</c:v>
                </c:pt>
                <c:pt idx="102">
                  <c:v>397.03748983708749</c:v>
                </c:pt>
                <c:pt idx="103">
                  <c:v>416.50424582124998</c:v>
                </c:pt>
                <c:pt idx="104">
                  <c:v>346.20855407364917</c:v>
                </c:pt>
                <c:pt idx="105">
                  <c:v>350.80202596483764</c:v>
                </c:pt>
                <c:pt idx="106">
                  <c:v>388.55842159514339</c:v>
                </c:pt>
                <c:pt idx="107">
                  <c:v>359.66468884980407</c:v>
                </c:pt>
                <c:pt idx="108">
                  <c:v>333.09942886131392</c:v>
                </c:pt>
                <c:pt idx="109">
                  <c:v>267.84084117082358</c:v>
                </c:pt>
                <c:pt idx="110">
                  <c:v>267.36625472925266</c:v>
                </c:pt>
                <c:pt idx="111">
                  <c:v>236.23343456108441</c:v>
                </c:pt>
                <c:pt idx="112">
                  <c:v>230.59094138328277</c:v>
                </c:pt>
                <c:pt idx="113">
                  <c:v>257.87754064376622</c:v>
                </c:pt>
                <c:pt idx="114">
                  <c:v>184.54626072152271</c:v>
                </c:pt>
                <c:pt idx="115">
                  <c:v>155.10392836597492</c:v>
                </c:pt>
                <c:pt idx="116">
                  <c:v>128.90681932545377</c:v>
                </c:pt>
                <c:pt idx="117">
                  <c:v>103.90536805249005</c:v>
                </c:pt>
                <c:pt idx="118">
                  <c:v>88.171780811202112</c:v>
                </c:pt>
                <c:pt idx="119">
                  <c:v>81.867754637009114</c:v>
                </c:pt>
                <c:pt idx="120">
                  <c:v>72.45311742548428</c:v>
                </c:pt>
                <c:pt idx="121">
                  <c:v>68.512856000510396</c:v>
                </c:pt>
                <c:pt idx="122">
                  <c:v>63.525827760778142</c:v>
                </c:pt>
                <c:pt idx="123">
                  <c:v>190.69770350762042</c:v>
                </c:pt>
                <c:pt idx="124">
                  <c:v>253.05600318741602</c:v>
                </c:pt>
                <c:pt idx="125">
                  <c:v>302.49864547435794</c:v>
                </c:pt>
                <c:pt idx="126">
                  <c:v>340.68719752878343</c:v>
                </c:pt>
                <c:pt idx="127">
                  <c:v>384.40272527082806</c:v>
                </c:pt>
                <c:pt idx="128">
                  <c:v>394.9198488408349</c:v>
                </c:pt>
                <c:pt idx="129">
                  <c:v>341.23322146509474</c:v>
                </c:pt>
                <c:pt idx="130">
                  <c:v>325.73931096768416</c:v>
                </c:pt>
                <c:pt idx="131">
                  <c:v>304.19409331688161</c:v>
                </c:pt>
                <c:pt idx="132">
                  <c:v>259.91126471650352</c:v>
                </c:pt>
                <c:pt idx="133">
                  <c:v>250.74569977457128</c:v>
                </c:pt>
                <c:pt idx="134">
                  <c:v>378.35737128406436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55-4B3F-80E4-DE64B0AC233B}"/>
            </c:ext>
          </c:extLst>
        </c:ser>
        <c:ser>
          <c:idx val="7"/>
          <c:order val="3"/>
          <c:tx>
            <c:strRef>
              <c:f>[Sammanställning_gradient.xlsx]Blad11!$H$1</c:f>
              <c:strCache>
                <c:ptCount val="1"/>
                <c:pt idx="0">
                  <c:v>3600m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[Sammanställning_gradient.xlsx]Blad10!$O$2:$O$141</c:f>
              <c:numCache>
                <c:formatCode>m/d/yyyy\ h:mm</c:formatCode>
                <c:ptCount val="140"/>
                <c:pt idx="0">
                  <c:v>44228.502083333333</c:v>
                </c:pt>
                <c:pt idx="1">
                  <c:v>44228.50277777778</c:v>
                </c:pt>
                <c:pt idx="2">
                  <c:v>44228.503472280092</c:v>
                </c:pt>
                <c:pt idx="3">
                  <c:v>44228.504166782404</c:v>
                </c:pt>
                <c:pt idx="4">
                  <c:v>44228.504861284724</c:v>
                </c:pt>
                <c:pt idx="5">
                  <c:v>44228.505555787036</c:v>
                </c:pt>
                <c:pt idx="6">
                  <c:v>44228.506250289349</c:v>
                </c:pt>
                <c:pt idx="7">
                  <c:v>44228.506944791669</c:v>
                </c:pt>
                <c:pt idx="8">
                  <c:v>44228.507639293981</c:v>
                </c:pt>
                <c:pt idx="9">
                  <c:v>44228.508333796293</c:v>
                </c:pt>
                <c:pt idx="10">
                  <c:v>44228.509028298613</c:v>
                </c:pt>
                <c:pt idx="11">
                  <c:v>44228.509722800925</c:v>
                </c:pt>
                <c:pt idx="12">
                  <c:v>44228.510417303238</c:v>
                </c:pt>
                <c:pt idx="13">
                  <c:v>44228.511111805557</c:v>
                </c:pt>
                <c:pt idx="14">
                  <c:v>44228.51180630787</c:v>
                </c:pt>
                <c:pt idx="15">
                  <c:v>44228.512500810182</c:v>
                </c:pt>
                <c:pt idx="16">
                  <c:v>44228.513195312502</c:v>
                </c:pt>
                <c:pt idx="17">
                  <c:v>44228.513889814814</c:v>
                </c:pt>
                <c:pt idx="18">
                  <c:v>44228.514584317127</c:v>
                </c:pt>
                <c:pt idx="19">
                  <c:v>44228.515278819446</c:v>
                </c:pt>
                <c:pt idx="20">
                  <c:v>44228.515973321759</c:v>
                </c:pt>
                <c:pt idx="21">
                  <c:v>44228.516667824071</c:v>
                </c:pt>
                <c:pt idx="22">
                  <c:v>44228.517362326391</c:v>
                </c:pt>
                <c:pt idx="23">
                  <c:v>44228.518056828703</c:v>
                </c:pt>
                <c:pt idx="24">
                  <c:v>44228.518751331016</c:v>
                </c:pt>
                <c:pt idx="25">
                  <c:v>44228.519445833335</c:v>
                </c:pt>
                <c:pt idx="26">
                  <c:v>44228.520140335648</c:v>
                </c:pt>
                <c:pt idx="27">
                  <c:v>44228.52083483796</c:v>
                </c:pt>
                <c:pt idx="28">
                  <c:v>44228.52152934028</c:v>
                </c:pt>
                <c:pt idx="29">
                  <c:v>44228.522223842592</c:v>
                </c:pt>
                <c:pt idx="30">
                  <c:v>44228.522918344905</c:v>
                </c:pt>
                <c:pt idx="31">
                  <c:v>44228.523612847224</c:v>
                </c:pt>
                <c:pt idx="32">
                  <c:v>44228.524307349537</c:v>
                </c:pt>
                <c:pt idx="33">
                  <c:v>44228.525001851849</c:v>
                </c:pt>
                <c:pt idx="34">
                  <c:v>44228.525696354169</c:v>
                </c:pt>
                <c:pt idx="35">
                  <c:v>44228.526390856481</c:v>
                </c:pt>
                <c:pt idx="36">
                  <c:v>44228.527085358794</c:v>
                </c:pt>
                <c:pt idx="37">
                  <c:v>44228.527779861113</c:v>
                </c:pt>
                <c:pt idx="38">
                  <c:v>44228.528474363426</c:v>
                </c:pt>
                <c:pt idx="39">
                  <c:v>44228.529168865738</c:v>
                </c:pt>
                <c:pt idx="40">
                  <c:v>44228.529863368058</c:v>
                </c:pt>
                <c:pt idx="41">
                  <c:v>44228.53055787037</c:v>
                </c:pt>
                <c:pt idx="42">
                  <c:v>44228.531252372683</c:v>
                </c:pt>
                <c:pt idx="43">
                  <c:v>44228.531946875002</c:v>
                </c:pt>
                <c:pt idx="44">
                  <c:v>44228.532641377315</c:v>
                </c:pt>
                <c:pt idx="45">
                  <c:v>44228.533335879627</c:v>
                </c:pt>
                <c:pt idx="46">
                  <c:v>44228.534030381947</c:v>
                </c:pt>
                <c:pt idx="47">
                  <c:v>44228.534724884259</c:v>
                </c:pt>
                <c:pt idx="48">
                  <c:v>44228.535419386571</c:v>
                </c:pt>
                <c:pt idx="49">
                  <c:v>44228.536113888891</c:v>
                </c:pt>
                <c:pt idx="50">
                  <c:v>44228.536808391204</c:v>
                </c:pt>
                <c:pt idx="51">
                  <c:v>44228.537502893516</c:v>
                </c:pt>
                <c:pt idx="52">
                  <c:v>44228.538197395836</c:v>
                </c:pt>
                <c:pt idx="53">
                  <c:v>44228.538891898148</c:v>
                </c:pt>
                <c:pt idx="54">
                  <c:v>44228.53958640046</c:v>
                </c:pt>
                <c:pt idx="55">
                  <c:v>44228.54028090278</c:v>
                </c:pt>
                <c:pt idx="56">
                  <c:v>44228.540975405092</c:v>
                </c:pt>
                <c:pt idx="57">
                  <c:v>44228.541669907405</c:v>
                </c:pt>
                <c:pt idx="58">
                  <c:v>44228.542364409725</c:v>
                </c:pt>
                <c:pt idx="59">
                  <c:v>44228.543058912037</c:v>
                </c:pt>
                <c:pt idx="60">
                  <c:v>44228.543753414349</c:v>
                </c:pt>
                <c:pt idx="61">
                  <c:v>44228.544447916669</c:v>
                </c:pt>
                <c:pt idx="62">
                  <c:v>44228.545142418981</c:v>
                </c:pt>
                <c:pt idx="63">
                  <c:v>44228.545836921294</c:v>
                </c:pt>
                <c:pt idx="64">
                  <c:v>44228.546531423613</c:v>
                </c:pt>
                <c:pt idx="65">
                  <c:v>44228.547225925926</c:v>
                </c:pt>
                <c:pt idx="66">
                  <c:v>44228.547920428238</c:v>
                </c:pt>
                <c:pt idx="67">
                  <c:v>44228.548614930558</c:v>
                </c:pt>
                <c:pt idx="68">
                  <c:v>44228.54930943287</c:v>
                </c:pt>
                <c:pt idx="69">
                  <c:v>44228.550003935183</c:v>
                </c:pt>
                <c:pt idx="70">
                  <c:v>44228.550698437502</c:v>
                </c:pt>
                <c:pt idx="71">
                  <c:v>44228.551392939815</c:v>
                </c:pt>
                <c:pt idx="72">
                  <c:v>44228.552087442127</c:v>
                </c:pt>
                <c:pt idx="73">
                  <c:v>44228.552781944447</c:v>
                </c:pt>
                <c:pt idx="74">
                  <c:v>44228.553476446759</c:v>
                </c:pt>
                <c:pt idx="75">
                  <c:v>44228.554170949072</c:v>
                </c:pt>
                <c:pt idx="76">
                  <c:v>44228.554865451391</c:v>
                </c:pt>
                <c:pt idx="77">
                  <c:v>44228.555559953704</c:v>
                </c:pt>
                <c:pt idx="78">
                  <c:v>44228.556254456016</c:v>
                </c:pt>
                <c:pt idx="79">
                  <c:v>44228.556948958336</c:v>
                </c:pt>
                <c:pt idx="80">
                  <c:v>44228.557643460648</c:v>
                </c:pt>
                <c:pt idx="81">
                  <c:v>44228.558337962961</c:v>
                </c:pt>
                <c:pt idx="82">
                  <c:v>44228.55903246528</c:v>
                </c:pt>
                <c:pt idx="83">
                  <c:v>44228.559726967593</c:v>
                </c:pt>
                <c:pt idx="84">
                  <c:v>44228.560421469905</c:v>
                </c:pt>
                <c:pt idx="85">
                  <c:v>44228.561115972225</c:v>
                </c:pt>
                <c:pt idx="86">
                  <c:v>44228.561810474537</c:v>
                </c:pt>
                <c:pt idx="87">
                  <c:v>44228.56250497685</c:v>
                </c:pt>
                <c:pt idx="88">
                  <c:v>44228.563199479169</c:v>
                </c:pt>
                <c:pt idx="89">
                  <c:v>44228.563893981482</c:v>
                </c:pt>
                <c:pt idx="90">
                  <c:v>44228.564588483794</c:v>
                </c:pt>
                <c:pt idx="91">
                  <c:v>44228.565282986114</c:v>
                </c:pt>
                <c:pt idx="92">
                  <c:v>44228.565977488426</c:v>
                </c:pt>
                <c:pt idx="93">
                  <c:v>44228.566671990739</c:v>
                </c:pt>
                <c:pt idx="94">
                  <c:v>44228.567366493058</c:v>
                </c:pt>
                <c:pt idx="95">
                  <c:v>44228.568060995371</c:v>
                </c:pt>
                <c:pt idx="96">
                  <c:v>44228.568755497683</c:v>
                </c:pt>
                <c:pt idx="97">
                  <c:v>44228.569450000003</c:v>
                </c:pt>
                <c:pt idx="98">
                  <c:v>44228.570144502315</c:v>
                </c:pt>
                <c:pt idx="99">
                  <c:v>44228.570839004627</c:v>
                </c:pt>
                <c:pt idx="100">
                  <c:v>44228.571533506947</c:v>
                </c:pt>
                <c:pt idx="101">
                  <c:v>44228.57222800926</c:v>
                </c:pt>
                <c:pt idx="102">
                  <c:v>44228.572922511572</c:v>
                </c:pt>
                <c:pt idx="103">
                  <c:v>44228.573617013892</c:v>
                </c:pt>
                <c:pt idx="104">
                  <c:v>44228.574311516204</c:v>
                </c:pt>
                <c:pt idx="105">
                  <c:v>44228.575006018516</c:v>
                </c:pt>
                <c:pt idx="106">
                  <c:v>44228.575700520836</c:v>
                </c:pt>
                <c:pt idx="107">
                  <c:v>44228.576395023149</c:v>
                </c:pt>
                <c:pt idx="108">
                  <c:v>44228.577089525461</c:v>
                </c:pt>
                <c:pt idx="109">
                  <c:v>44228.577784027781</c:v>
                </c:pt>
                <c:pt idx="110">
                  <c:v>44228.578478530093</c:v>
                </c:pt>
                <c:pt idx="111">
                  <c:v>44228.579173032405</c:v>
                </c:pt>
                <c:pt idx="112">
                  <c:v>44228.579867534725</c:v>
                </c:pt>
                <c:pt idx="113">
                  <c:v>44228.580562037037</c:v>
                </c:pt>
                <c:pt idx="114">
                  <c:v>44228.58125653935</c:v>
                </c:pt>
                <c:pt idx="115">
                  <c:v>44228.58195104167</c:v>
                </c:pt>
                <c:pt idx="116">
                  <c:v>44228.582645543982</c:v>
                </c:pt>
                <c:pt idx="117">
                  <c:v>44228.583340046294</c:v>
                </c:pt>
                <c:pt idx="118">
                  <c:v>44228.584034548614</c:v>
                </c:pt>
                <c:pt idx="119">
                  <c:v>44228.584729050926</c:v>
                </c:pt>
                <c:pt idx="120">
                  <c:v>44228.585423553239</c:v>
                </c:pt>
                <c:pt idx="121">
                  <c:v>44228.586118055558</c:v>
                </c:pt>
                <c:pt idx="122">
                  <c:v>44228.586812557871</c:v>
                </c:pt>
                <c:pt idx="123">
                  <c:v>44228.587507060183</c:v>
                </c:pt>
                <c:pt idx="124">
                  <c:v>44228.588201562503</c:v>
                </c:pt>
                <c:pt idx="125">
                  <c:v>44228.588896064815</c:v>
                </c:pt>
                <c:pt idx="126">
                  <c:v>44228.589590567128</c:v>
                </c:pt>
                <c:pt idx="127">
                  <c:v>44228.590285069447</c:v>
                </c:pt>
                <c:pt idx="128">
                  <c:v>44228.59097957176</c:v>
                </c:pt>
                <c:pt idx="129">
                  <c:v>44228.591674074072</c:v>
                </c:pt>
                <c:pt idx="130">
                  <c:v>44228.592368576392</c:v>
                </c:pt>
                <c:pt idx="131">
                  <c:v>44228.593063078704</c:v>
                </c:pt>
                <c:pt idx="132">
                  <c:v>44228.593757581017</c:v>
                </c:pt>
                <c:pt idx="133">
                  <c:v>44228.594452083336</c:v>
                </c:pt>
                <c:pt idx="134">
                  <c:v>44228.595146585649</c:v>
                </c:pt>
                <c:pt idx="135">
                  <c:v>44228.595841087961</c:v>
                </c:pt>
                <c:pt idx="136">
                  <c:v>44228.596535590281</c:v>
                </c:pt>
                <c:pt idx="137">
                  <c:v>44228.597230092593</c:v>
                </c:pt>
                <c:pt idx="138">
                  <c:v>44228.597924594906</c:v>
                </c:pt>
                <c:pt idx="139">
                  <c:v>44228.598619097225</c:v>
                </c:pt>
              </c:numCache>
            </c:numRef>
          </c:cat>
          <c:val>
            <c:numRef>
              <c:f>[Sammanställning_gradient.xlsx]Blad11!$H$2:$H$139</c:f>
              <c:numCache>
                <c:formatCode>General</c:formatCode>
                <c:ptCount val="138"/>
                <c:pt idx="33">
                  <c:v>166.38885569804793</c:v>
                </c:pt>
                <c:pt idx="34">
                  <c:v>164.65214359890786</c:v>
                </c:pt>
                <c:pt idx="35">
                  <c:v>149.55167238480962</c:v>
                </c:pt>
                <c:pt idx="36">
                  <c:v>152.3799274340212</c:v>
                </c:pt>
                <c:pt idx="37">
                  <c:v>156.38896868340552</c:v>
                </c:pt>
                <c:pt idx="38">
                  <c:v>155.68136918125623</c:v>
                </c:pt>
                <c:pt idx="39">
                  <c:v>146.09147514385225</c:v>
                </c:pt>
                <c:pt idx="40">
                  <c:v>149.74211205115608</c:v>
                </c:pt>
                <c:pt idx="41">
                  <c:v>154.1882784312393</c:v>
                </c:pt>
                <c:pt idx="42">
                  <c:v>152.65250809527097</c:v>
                </c:pt>
                <c:pt idx="43">
                  <c:v>160.68393701961946</c:v>
                </c:pt>
                <c:pt idx="44">
                  <c:v>166.43385618824448</c:v>
                </c:pt>
                <c:pt idx="45">
                  <c:v>173.36659529981182</c:v>
                </c:pt>
                <c:pt idx="46">
                  <c:v>177.51856710318594</c:v>
                </c:pt>
                <c:pt idx="47">
                  <c:v>166.28750430576824</c:v>
                </c:pt>
                <c:pt idx="48">
                  <c:v>159.2307882613693</c:v>
                </c:pt>
                <c:pt idx="49">
                  <c:v>175.90100568466019</c:v>
                </c:pt>
                <c:pt idx="50">
                  <c:v>185.51224501877834</c:v>
                </c:pt>
                <c:pt idx="51">
                  <c:v>175.95058402115916</c:v>
                </c:pt>
                <c:pt idx="52">
                  <c:v>179.90824773139937</c:v>
                </c:pt>
                <c:pt idx="53">
                  <c:v>160.23584804576356</c:v>
                </c:pt>
                <c:pt idx="54">
                  <c:v>147.55435726776</c:v>
                </c:pt>
                <c:pt idx="55">
                  <c:v>135.42986317694232</c:v>
                </c:pt>
                <c:pt idx="56">
                  <c:v>140.29043347288899</c:v>
                </c:pt>
                <c:pt idx="57">
                  <c:v>140.92849499669512</c:v>
                </c:pt>
                <c:pt idx="58">
                  <c:v>141.43723944305492</c:v>
                </c:pt>
                <c:pt idx="59">
                  <c:v>137.36501818024743</c:v>
                </c:pt>
                <c:pt idx="60">
                  <c:v>133.64011361112748</c:v>
                </c:pt>
                <c:pt idx="61">
                  <c:v>132.62692441715359</c:v>
                </c:pt>
                <c:pt idx="62">
                  <c:v>128.82374612471023</c:v>
                </c:pt>
                <c:pt idx="63">
                  <c:v>125.26725900664481</c:v>
                </c:pt>
                <c:pt idx="64">
                  <c:v>140.60655774927378</c:v>
                </c:pt>
                <c:pt idx="65">
                  <c:v>140.52642806961202</c:v>
                </c:pt>
                <c:pt idx="66">
                  <c:v>146.98951155635297</c:v>
                </c:pt>
                <c:pt idx="67">
                  <c:v>155.4489040239369</c:v>
                </c:pt>
                <c:pt idx="68">
                  <c:v>167.30536392107143</c:v>
                </c:pt>
                <c:pt idx="69">
                  <c:v>190.88317947749343</c:v>
                </c:pt>
                <c:pt idx="70">
                  <c:v>183.81469289205074</c:v>
                </c:pt>
                <c:pt idx="71">
                  <c:v>178.88116243112046</c:v>
                </c:pt>
                <c:pt idx="72">
                  <c:v>179.95193873450597</c:v>
                </c:pt>
                <c:pt idx="73">
                  <c:v>177.26310815157453</c:v>
                </c:pt>
                <c:pt idx="74">
                  <c:v>189.63741191586706</c:v>
                </c:pt>
                <c:pt idx="75">
                  <c:v>182.57930033132263</c:v>
                </c:pt>
                <c:pt idx="76">
                  <c:v>200.73840544724186</c:v>
                </c:pt>
                <c:pt idx="77">
                  <c:v>177.22972991668891</c:v>
                </c:pt>
                <c:pt idx="78">
                  <c:v>150.42369439950397</c:v>
                </c:pt>
                <c:pt idx="79">
                  <c:v>116.76148555282089</c:v>
                </c:pt>
                <c:pt idx="80">
                  <c:v>86.063490219619553</c:v>
                </c:pt>
                <c:pt idx="81">
                  <c:v>81.094225445140907</c:v>
                </c:pt>
                <c:pt idx="82">
                  <c:v>75.309584139259186</c:v>
                </c:pt>
                <c:pt idx="83">
                  <c:v>77.552812282927817</c:v>
                </c:pt>
                <c:pt idx="84">
                  <c:v>73.981603382262008</c:v>
                </c:pt>
                <c:pt idx="85">
                  <c:v>71.009230852883206</c:v>
                </c:pt>
                <c:pt idx="86">
                  <c:v>68.909579816328289</c:v>
                </c:pt>
                <c:pt idx="87">
                  <c:v>66.442927119574691</c:v>
                </c:pt>
                <c:pt idx="88">
                  <c:v>65.302021619160413</c:v>
                </c:pt>
                <c:pt idx="89">
                  <c:v>65.834813277010866</c:v>
                </c:pt>
                <c:pt idx="90">
                  <c:v>65.036749427545672</c:v>
                </c:pt>
                <c:pt idx="91">
                  <c:v>63.586886161885197</c:v>
                </c:pt>
                <c:pt idx="92">
                  <c:v>58.746453756296958</c:v>
                </c:pt>
                <c:pt idx="93">
                  <c:v>62.738482232108311</c:v>
                </c:pt>
                <c:pt idx="94">
                  <c:v>62.723270757056923</c:v>
                </c:pt>
                <c:pt idx="95">
                  <c:v>60.032105664836806</c:v>
                </c:pt>
                <c:pt idx="96">
                  <c:v>60.406654840104167</c:v>
                </c:pt>
                <c:pt idx="97">
                  <c:v>56.63221451213235</c:v>
                </c:pt>
                <c:pt idx="98">
                  <c:v>56.871205651048271</c:v>
                </c:pt>
                <c:pt idx="99">
                  <c:v>54.429676670630521</c:v>
                </c:pt>
                <c:pt idx="100">
                  <c:v>58.025308654295188</c:v>
                </c:pt>
                <c:pt idx="101">
                  <c:v>56.646855710759475</c:v>
                </c:pt>
                <c:pt idx="102">
                  <c:v>57.443286905492315</c:v>
                </c:pt>
                <c:pt idx="103">
                  <c:v>58.168488436047426</c:v>
                </c:pt>
                <c:pt idx="104">
                  <c:v>55.657055309521162</c:v>
                </c:pt>
                <c:pt idx="105">
                  <c:v>63.025582630170085</c:v>
                </c:pt>
                <c:pt idx="106">
                  <c:v>61.792279971798131</c:v>
                </c:pt>
                <c:pt idx="107">
                  <c:v>64.148350977067551</c:v>
                </c:pt>
                <c:pt idx="108">
                  <c:v>62.424491739460947</c:v>
                </c:pt>
                <c:pt idx="109">
                  <c:v>60.295385041032681</c:v>
                </c:pt>
                <c:pt idx="110">
                  <c:v>62.320039248809657</c:v>
                </c:pt>
                <c:pt idx="111">
                  <c:v>60.227585286882686</c:v>
                </c:pt>
                <c:pt idx="112">
                  <c:v>59.665310918800877</c:v>
                </c:pt>
                <c:pt idx="113">
                  <c:v>61.385400252315222</c:v>
                </c:pt>
                <c:pt idx="114">
                  <c:v>61.061372524934008</c:v>
                </c:pt>
                <c:pt idx="115">
                  <c:v>57.811811426203789</c:v>
                </c:pt>
                <c:pt idx="116">
                  <c:v>58.037555751430588</c:v>
                </c:pt>
                <c:pt idx="117">
                  <c:v>57.302784779159403</c:v>
                </c:pt>
                <c:pt idx="118">
                  <c:v>59.581379665858961</c:v>
                </c:pt>
                <c:pt idx="119">
                  <c:v>59.636229610163106</c:v>
                </c:pt>
                <c:pt idx="120">
                  <c:v>63.377045247984768</c:v>
                </c:pt>
                <c:pt idx="121">
                  <c:v>62.650509799351788</c:v>
                </c:pt>
                <c:pt idx="122">
                  <c:v>62.743063157863808</c:v>
                </c:pt>
                <c:pt idx="123">
                  <c:v>62.517398162385007</c:v>
                </c:pt>
                <c:pt idx="124">
                  <c:v>57.436044761269649</c:v>
                </c:pt>
                <c:pt idx="125">
                  <c:v>58.967008229402268</c:v>
                </c:pt>
                <c:pt idx="126">
                  <c:v>58.339638002302557</c:v>
                </c:pt>
                <c:pt idx="127">
                  <c:v>58.081096148487646</c:v>
                </c:pt>
                <c:pt idx="128">
                  <c:v>54.731762139580475</c:v>
                </c:pt>
                <c:pt idx="129">
                  <c:v>56.774265524152312</c:v>
                </c:pt>
                <c:pt idx="130">
                  <c:v>56.992059496958973</c:v>
                </c:pt>
                <c:pt idx="131">
                  <c:v>59.255679429087287</c:v>
                </c:pt>
                <c:pt idx="132">
                  <c:v>62.743995030732492</c:v>
                </c:pt>
                <c:pt idx="133">
                  <c:v>60.138808714198888</c:v>
                </c:pt>
                <c:pt idx="134">
                  <c:v>62.345838183917934</c:v>
                </c:pt>
                <c:pt idx="135">
                  <c:v>62.590097960105517</c:v>
                </c:pt>
                <c:pt idx="136">
                  <c:v>58.621580101910027</c:v>
                </c:pt>
                <c:pt idx="137">
                  <c:v>58.526573841845504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55-4B3F-80E4-DE64B0AC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312352"/>
        <c:axId val="768314648"/>
      </c:lineChart>
      <c:catAx>
        <c:axId val="768312352"/>
        <c:scaling>
          <c:orientation val="minMax"/>
        </c:scaling>
        <c:delete val="0"/>
        <c:axPos val="b"/>
        <c:numFmt formatCode="m/d/yyyy\ h:mm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8314648"/>
        <c:crosses val="autoZero"/>
        <c:auto val="0"/>
        <c:lblAlgn val="ctr"/>
        <c:lblOffset val="100"/>
        <c:tickLblSkip val="10"/>
        <c:tickMarkSkip val="30"/>
        <c:noMultiLvlLbl val="0"/>
      </c:catAx>
      <c:valAx>
        <c:axId val="76831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PM10 µg/m3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831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4760572680814"/>
          <c:y val="0.94807585855943233"/>
          <c:w val="0.42104776618316642"/>
          <c:h val="5.1924141440567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Avklingning</a:t>
            </a:r>
            <a:r>
              <a:rPr lang="sv-SE" baseline="0"/>
              <a:t> från branden PM10</a:t>
            </a:r>
            <a:endParaRPr lang="sv-SE"/>
          </a:p>
        </c:rich>
      </c:tx>
      <c:layout>
        <c:manualLayout>
          <c:xMode val="edge"/>
          <c:yMode val="edge"/>
          <c:x val="0.31893677595088199"/>
          <c:y val="2.013682589042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2635179854157816"/>
          <c:y val="9.4466739813213588E-2"/>
          <c:w val="0.83911324547748356"/>
          <c:h val="0.79296204809261794"/>
        </c:manualLayout>
      </c:layout>
      <c:scatterChart>
        <c:scatterStyle val="lineMarker"/>
        <c:varyColors val="0"/>
        <c:ser>
          <c:idx val="0"/>
          <c:order val="0"/>
          <c:tx>
            <c:strRef>
              <c:f>[Sammanställning_gradient.xlsx]Blad11!$T$1</c:f>
              <c:strCache>
                <c:ptCount val="1"/>
                <c:pt idx="0">
                  <c:v>Observerade PM10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5524903370327674E-3"/>
                  <c:y val="3.820439733616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39-48C5-AED2-4C8EBF4564B0}"/>
                </c:ext>
              </c:extLst>
            </c:dLbl>
            <c:dLbl>
              <c:idx val="3"/>
              <c:layout>
                <c:manualLayout>
                  <c:x val="8.5524903370327674E-3"/>
                  <c:y val="-5.0939196448214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39-48C5-AED2-4C8EBF4564B0}"/>
                </c:ext>
              </c:extLst>
            </c:dLbl>
            <c:dLbl>
              <c:idx val="4"/>
              <c:layout>
                <c:manualLayout>
                  <c:x val="0"/>
                  <c:y val="-3.820439733616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39-48C5-AED2-4C8EBF4564B0}"/>
                </c:ext>
              </c:extLst>
            </c:dLbl>
            <c:dLbl>
              <c:idx val="5"/>
              <c:layout>
                <c:manualLayout>
                  <c:x val="-3.4209961348131072E-3"/>
                  <c:y val="-5.0939196448214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39-48C5-AED2-4C8EBF4564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ysClr val="windowText" lastClr="000000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3.2540946225981304E-2"/>
                  <c:y val="-0.265512138469581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</c:trendlineLbl>
          </c:trendline>
          <c:xVal>
            <c:numRef>
              <c:f>[Sammanställning_gradient.xlsx]Blad11!$T$2:$AC$2</c:f>
              <c:numCache>
                <c:formatCode>General</c:formatCode>
                <c:ptCount val="10"/>
                <c:pt idx="0">
                  <c:v>0</c:v>
                </c:pt>
                <c:pt idx="1">
                  <c:v>0.05</c:v>
                </c:pt>
                <c:pt idx="2">
                  <c:v>1</c:v>
                </c:pt>
                <c:pt idx="3">
                  <c:v>2.14</c:v>
                </c:pt>
                <c:pt idx="4">
                  <c:v>3</c:v>
                </c:pt>
                <c:pt idx="5">
                  <c:v>3.6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</c:numCache>
            </c:numRef>
          </c:xVal>
          <c:yVal>
            <c:numRef>
              <c:f>[Sammanställning_gradient.xlsx]Blad11!$T$3:$AC$3</c:f>
              <c:numCache>
                <c:formatCode>General</c:formatCode>
                <c:ptCount val="10"/>
                <c:pt idx="1">
                  <c:v>2400</c:v>
                </c:pt>
                <c:pt idx="2">
                  <c:v>942.91751409503524</c:v>
                </c:pt>
                <c:pt idx="3">
                  <c:v>527.38633356754144</c:v>
                </c:pt>
                <c:pt idx="4">
                  <c:v>384.77732607620078</c:v>
                </c:pt>
                <c:pt idx="5">
                  <c:v>156.91294194835922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639-48C5-AED2-4C8EBF4564B0}"/>
            </c:ext>
          </c:extLst>
        </c:ser>
        <c:ser>
          <c:idx val="1"/>
          <c:order val="1"/>
          <c:tx>
            <c:strRef>
              <c:f>[Sammanställning_gradient.xlsx]Blad11!$U$1</c:f>
              <c:strCache>
                <c:ptCount val="1"/>
                <c:pt idx="0">
                  <c:v>Beräknade PM10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5920459415537627E-2"/>
                  <c:y val="6.87679152050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39-48C5-AED2-4C8EBF4564B0}"/>
                </c:ext>
              </c:extLst>
            </c:dLbl>
            <c:dLbl>
              <c:idx val="4"/>
              <c:layout>
                <c:manualLayout>
                  <c:x val="-1.1973486471845875E-2"/>
                  <c:y val="4.584527680339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39-48C5-AED2-4C8EBF4564B0}"/>
                </c:ext>
              </c:extLst>
            </c:dLbl>
            <c:dLbl>
              <c:idx val="5"/>
              <c:layout>
                <c:manualLayout>
                  <c:x val="-1.1973486471845875E-2"/>
                  <c:y val="4.584527680339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39-48C5-AED2-4C8EBF4564B0}"/>
                </c:ext>
              </c:extLst>
            </c:dLbl>
            <c:dLbl>
              <c:idx val="6"/>
              <c:layout>
                <c:manualLayout>
                  <c:x val="3.0788965213317841E-2"/>
                  <c:y val="-7.6408794672322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39-48C5-AED2-4C8EBF4564B0}"/>
                </c:ext>
              </c:extLst>
            </c:dLbl>
            <c:dLbl>
              <c:idx val="7"/>
              <c:layout>
                <c:manualLayout>
                  <c:x val="1.5394482606658983E-2"/>
                  <c:y val="-2.2922638401696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39-48C5-AED2-4C8EBF4564B0}"/>
                </c:ext>
              </c:extLst>
            </c:dLbl>
            <c:dLbl>
              <c:idx val="8"/>
              <c:layout>
                <c:manualLayout>
                  <c:x val="6.8419922696260887E-3"/>
                  <c:y val="-2.037567857928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39-48C5-AED2-4C8EBF4564B0}"/>
                </c:ext>
              </c:extLst>
            </c:dLbl>
            <c:dLbl>
              <c:idx val="9"/>
              <c:layout>
                <c:manualLayout>
                  <c:x val="5.1314942022196606E-3"/>
                  <c:y val="-2.8016558046518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639-48C5-AED2-4C8EBF4564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[Sammanställning_gradient.xlsx]Blad11!$T$2:$AC$2</c:f>
              <c:numCache>
                <c:formatCode>General</c:formatCode>
                <c:ptCount val="10"/>
                <c:pt idx="0">
                  <c:v>0</c:v>
                </c:pt>
                <c:pt idx="1">
                  <c:v>0.05</c:v>
                </c:pt>
                <c:pt idx="2">
                  <c:v>1</c:v>
                </c:pt>
                <c:pt idx="3">
                  <c:v>2.14</c:v>
                </c:pt>
                <c:pt idx="4">
                  <c:v>3</c:v>
                </c:pt>
                <c:pt idx="5">
                  <c:v>3.6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</c:numCache>
            </c:numRef>
          </c:xVal>
          <c:yVal>
            <c:numRef>
              <c:f>[Sammanställning_gradient.xlsx]Blad11!$T$4:$AC$4</c:f>
              <c:numCache>
                <c:formatCode>General</c:formatCode>
                <c:ptCount val="10"/>
                <c:pt idx="1">
                  <c:v>2198.9270047280784</c:v>
                </c:pt>
                <c:pt idx="2">
                  <c:v>1142.7292913114156</c:v>
                </c:pt>
                <c:pt idx="3">
                  <c:v>520.98163689339697</c:v>
                </c:pt>
                <c:pt idx="4">
                  <c:v>288.06172936629116</c:v>
                </c:pt>
                <c:pt idx="5">
                  <c:v>190.52335686119255</c:v>
                </c:pt>
                <c:pt idx="6">
                  <c:v>144.62942700029993</c:v>
                </c:pt>
                <c:pt idx="7">
                  <c:v>72.615238408975756</c:v>
                </c:pt>
                <c:pt idx="8">
                  <c:v>36.458506118408771</c:v>
                </c:pt>
                <c:pt idx="9">
                  <c:v>18.305010043480738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639-48C5-AED2-4C8EBF456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6560392"/>
        <c:axId val="686552848"/>
      </c:scatterChart>
      <c:valAx>
        <c:axId val="68656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kilometer från branden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6552848"/>
        <c:crosses val="autoZero"/>
        <c:crossBetween val="midCat"/>
      </c:valAx>
      <c:valAx>
        <c:axId val="68655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PM10</a:t>
                </a:r>
                <a:r>
                  <a:rPr lang="sv-SE" baseline="0"/>
                  <a:t> µg/m</a:t>
                </a:r>
                <a:r>
                  <a:rPr lang="sv-SE" baseline="30000"/>
                  <a:t>3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6560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50520516683554"/>
          <c:y val="9.9445544895982757E-2"/>
          <c:w val="0.33149479483316446"/>
          <c:h val="0.1751211360162780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04B397-5D06-47E2-A583-16C36AF80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2DED4C0-961B-4587-B70E-22F38CBB9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FD083A-5832-495E-81CA-0391A9F4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DB014B-A1B3-43C5-9A18-B4F330B9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3BD084-B2BC-4D3C-AE17-D3044939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31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758F56-C4F3-4575-90B0-6B7B2B0B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FBA363F-BC34-41F5-AC65-1DF6CABE5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62734C-C412-4015-87BD-AD302C78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17EB50-41DD-4819-B567-974DF188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86F4EA-AFB5-48E3-A85B-75E72E83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69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D97B788-BC50-4706-A364-35FBFFC68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180810-D50F-4BC1-92B4-1341E266D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656DBA-6F53-4563-9661-CED3A201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CF402-BC4A-4F68-BEAE-3751D5C8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752F5D-8A66-47F3-9F1C-7B689F77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51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BE495-B475-4E67-B071-78DA8C5C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678E0A-17A0-4D19-9FA2-CEE79F940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FED58A-13BD-4C9E-B7E6-68294EE6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32A184-DCDD-43C9-9C0C-E768DCA3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6E211C-853E-43BE-815F-E996D50E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97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29F5F0-0AC4-4F3F-AA56-E6A3662C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B2D898-1E68-4403-A32E-47288F31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9F3DA3-E381-45BC-BDC8-A7A3EAA9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9C43FB-6B1C-42A4-B39C-1E9F83E0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9655FF-242D-4287-9F2C-116A13A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96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6A8AB-65C0-487D-BACA-82B7CC44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29C19D-BBC1-4C10-A4D5-452B070AD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88D858-8847-40EC-9EC8-D58B84F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5E3CDE-16F1-4212-8C6A-7F62D2DB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BAA4610-1D03-4420-AE8C-D048997E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D213C7-D24D-4646-A78F-7DB57F3A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19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231E8-EBD5-4E77-8CE7-8CD8F185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21B135-CA29-40AE-A0FC-CD1C5CD6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EAA467-5023-4076-889D-A47996BEE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5631B5-67CB-4485-B05D-F0A1ABCDF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2BFD7B6-0D4A-4DDE-9A52-94982F2BC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C2739D8-A30B-44A1-8E30-1C7D91F5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DEC75C4-BF6B-4C68-A609-516D248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502D785-3A70-44AA-A552-314DBB17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85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B3224-4361-49C8-9DC3-4109904B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B9F7AC-0300-4BF1-B2B1-DC70659C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BAC3A8-86A2-463E-AB3A-D10A0748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ECD189-B9C2-4269-83CF-1DCB8EFB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4F78F6D-BA41-4BCD-AE05-6558137E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04CC0F7-2004-4743-B915-646EF27C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3D28D8-BB47-475E-B206-D4492E87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3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59176D-2D3F-4971-887A-BDE7E464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EA911B-4E80-42CD-B484-E7B25D61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A8DFC6-6344-4EE4-84C6-E6FE8DCA4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1B1409-B0FE-4826-A6FF-3D73644D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D232CD-48A5-409B-A9F2-3F2AEC18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F2A912-851D-467D-BC3E-8BB3E0A0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36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EAA539-624C-43D1-8BAD-83D8C64F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475D3F4-9698-44F5-BBD5-5F3F0998D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74CC2F-9664-4BC8-B31E-CA09CB785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0C6345-D392-472E-906F-9D579D6C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51313F-8D29-40A4-B70A-4F039331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125834-5ACF-4C25-9075-DE408D56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5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AA7E905-03A4-401D-A43C-FB12526C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F47631-0672-4BBD-8B05-E920F9AD8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378E24-34FB-405C-B60E-6B60856F7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70A5-E36F-46EC-9557-EDCF2115DAF5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5EE3E4-A029-4CF5-8956-E235BAC86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0D423E-5BC8-427B-B8AB-8B0306020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62C7-D2D0-4E6A-B59F-7EA6F4A88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2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0D288-7992-4CF8-AA17-723F8D828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Gradientmätning partiklar Kagghamra 31 jan 2021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D764EBA-CB92-4D0F-9E17-846C005EB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Utfört av Max Elmgren på SLB-analys </a:t>
            </a:r>
          </a:p>
          <a:p>
            <a:r>
              <a:rPr lang="sv-SE" dirty="0"/>
              <a:t>på uppdrag av Botkyrka kommun</a:t>
            </a:r>
          </a:p>
        </p:txBody>
      </p:sp>
      <p:pic>
        <p:nvPicPr>
          <p:cNvPr id="1026" name="Picture 2" descr="Botkyrka kommun logga - Global Utmaning">
            <a:extLst>
              <a:ext uri="{FF2B5EF4-FFF2-40B4-BE49-F238E27FC236}">
                <a16:creationId xmlns:a16="http://schemas.microsoft.com/office/drawing/2014/main" id="{E961AEBB-A09E-42B7-9670-A38CB077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0787"/>
            <a:ext cx="1566863" cy="19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B31A4AA-5813-4CD6-A564-6D42D6D12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57" y="5509880"/>
            <a:ext cx="2621286" cy="1147817"/>
          </a:xfrm>
          <a:prstGeom prst="rect">
            <a:avLst/>
          </a:prstGeom>
        </p:spPr>
      </p:pic>
      <p:pic>
        <p:nvPicPr>
          <p:cNvPr id="1028" name="Picture 4" descr="Stockholm säger nej även till vinklade borrhål i ytterstaden">
            <a:extLst>
              <a:ext uri="{FF2B5EF4-FFF2-40B4-BE49-F238E27FC236}">
                <a16:creationId xmlns:a16="http://schemas.microsoft.com/office/drawing/2014/main" id="{9284C2C2-CA2B-4FCE-9DF9-F5DC3F3B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09880"/>
            <a:ext cx="1063624" cy="126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8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18466B8-C44A-4FDA-8480-73384604E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4" t="6306" r="35490" b="6215"/>
          <a:stretch/>
        </p:blipFill>
        <p:spPr>
          <a:xfrm>
            <a:off x="3550508" y="429397"/>
            <a:ext cx="5090984" cy="5999206"/>
          </a:xfrm>
          <a:prstGeom prst="rect">
            <a:avLst/>
          </a:prstGeom>
        </p:spPr>
      </p:pic>
      <p:sp>
        <p:nvSpPr>
          <p:cNvPr id="6" name="Stjärna: 5 punkter 5">
            <a:extLst>
              <a:ext uri="{FF2B5EF4-FFF2-40B4-BE49-F238E27FC236}">
                <a16:creationId xmlns:a16="http://schemas.microsoft.com/office/drawing/2014/main" id="{3ADB0981-8E3E-4106-87A5-C3A8110DEE76}"/>
              </a:ext>
            </a:extLst>
          </p:cNvPr>
          <p:cNvSpPr/>
          <p:nvPr/>
        </p:nvSpPr>
        <p:spPr>
          <a:xfrm>
            <a:off x="4992130" y="5603788"/>
            <a:ext cx="148281" cy="148281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Stjärna: 5 punkter 6">
            <a:extLst>
              <a:ext uri="{FF2B5EF4-FFF2-40B4-BE49-F238E27FC236}">
                <a16:creationId xmlns:a16="http://schemas.microsoft.com/office/drawing/2014/main" id="{BED5CD6C-17E5-4495-B5C1-2E2FF8DC5105}"/>
              </a:ext>
            </a:extLst>
          </p:cNvPr>
          <p:cNvSpPr/>
          <p:nvPr/>
        </p:nvSpPr>
        <p:spPr>
          <a:xfrm>
            <a:off x="5787081" y="4473144"/>
            <a:ext cx="148281" cy="148281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Stjärna: 5 punkter 7">
            <a:extLst>
              <a:ext uri="{FF2B5EF4-FFF2-40B4-BE49-F238E27FC236}">
                <a16:creationId xmlns:a16="http://schemas.microsoft.com/office/drawing/2014/main" id="{41967D2A-CA71-4404-AC4A-241EC42E54F6}"/>
              </a:ext>
            </a:extLst>
          </p:cNvPr>
          <p:cNvSpPr/>
          <p:nvPr/>
        </p:nvSpPr>
        <p:spPr>
          <a:xfrm>
            <a:off x="6334897" y="2975917"/>
            <a:ext cx="148281" cy="148281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Stjärna: 5 punkter 8">
            <a:extLst>
              <a:ext uri="{FF2B5EF4-FFF2-40B4-BE49-F238E27FC236}">
                <a16:creationId xmlns:a16="http://schemas.microsoft.com/office/drawing/2014/main" id="{E9368F93-35C0-47FB-8382-A3B0C1F749EC}"/>
              </a:ext>
            </a:extLst>
          </p:cNvPr>
          <p:cNvSpPr/>
          <p:nvPr/>
        </p:nvSpPr>
        <p:spPr>
          <a:xfrm>
            <a:off x="6678827" y="1843214"/>
            <a:ext cx="148281" cy="148281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Stjärna: 5 punkter 9">
            <a:extLst>
              <a:ext uri="{FF2B5EF4-FFF2-40B4-BE49-F238E27FC236}">
                <a16:creationId xmlns:a16="http://schemas.microsoft.com/office/drawing/2014/main" id="{4D0DA444-E987-4640-AD18-14074BEE37AC}"/>
              </a:ext>
            </a:extLst>
          </p:cNvPr>
          <p:cNvSpPr/>
          <p:nvPr/>
        </p:nvSpPr>
        <p:spPr>
          <a:xfrm>
            <a:off x="7342573" y="1229495"/>
            <a:ext cx="148281" cy="148281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80EC01A-0CA9-49E5-9265-9C25246A0644}"/>
              </a:ext>
            </a:extLst>
          </p:cNvPr>
          <p:cNvSpPr txBox="1"/>
          <p:nvPr/>
        </p:nvSpPr>
        <p:spPr>
          <a:xfrm>
            <a:off x="5935362" y="4356691"/>
            <a:ext cx="1845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1000m</a:t>
            </a:r>
          </a:p>
          <a:p>
            <a:r>
              <a:rPr lang="sv-SE" dirty="0">
                <a:solidFill>
                  <a:schemeClr val="bg1"/>
                </a:solidFill>
              </a:rPr>
              <a:t>PM2.5 554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</a:p>
          <a:p>
            <a:r>
              <a:rPr lang="sv-SE" dirty="0">
                <a:solidFill>
                  <a:schemeClr val="bg1"/>
                </a:solidFill>
              </a:rPr>
              <a:t>PM10  943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B83531F-CB5B-4EAB-A280-227AA1B02769}"/>
              </a:ext>
            </a:extLst>
          </p:cNvPr>
          <p:cNvSpPr txBox="1"/>
          <p:nvPr/>
        </p:nvSpPr>
        <p:spPr>
          <a:xfrm>
            <a:off x="4603792" y="1486236"/>
            <a:ext cx="1845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3000m</a:t>
            </a:r>
          </a:p>
          <a:p>
            <a:r>
              <a:rPr lang="sv-SE" dirty="0">
                <a:solidFill>
                  <a:schemeClr val="bg1"/>
                </a:solidFill>
              </a:rPr>
              <a:t>PM2.5 275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</a:p>
          <a:p>
            <a:r>
              <a:rPr lang="sv-SE" dirty="0">
                <a:solidFill>
                  <a:schemeClr val="bg1"/>
                </a:solidFill>
              </a:rPr>
              <a:t>PM10  384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59FFDAC-D0A7-4C9B-89C8-4BCAFE84DFC7}"/>
              </a:ext>
            </a:extLst>
          </p:cNvPr>
          <p:cNvSpPr txBox="1"/>
          <p:nvPr/>
        </p:nvSpPr>
        <p:spPr>
          <a:xfrm>
            <a:off x="5528982" y="516235"/>
            <a:ext cx="1840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3600m</a:t>
            </a:r>
          </a:p>
          <a:p>
            <a:r>
              <a:rPr lang="sv-SE" dirty="0">
                <a:solidFill>
                  <a:schemeClr val="bg1"/>
                </a:solidFill>
              </a:rPr>
              <a:t>PM2.5 123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</a:p>
          <a:p>
            <a:r>
              <a:rPr lang="sv-SE" dirty="0">
                <a:solidFill>
                  <a:schemeClr val="bg1"/>
                </a:solidFill>
              </a:rPr>
              <a:t>PM10  156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1D655B36-D388-4365-BA3E-44DEF383B65B}"/>
              </a:ext>
            </a:extLst>
          </p:cNvPr>
          <p:cNvCxnSpPr>
            <a:cxnSpLocks/>
          </p:cNvCxnSpPr>
          <p:nvPr/>
        </p:nvCxnSpPr>
        <p:spPr>
          <a:xfrm flipV="1">
            <a:off x="5078154" y="4541058"/>
            <a:ext cx="794951" cy="11306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16AEB12D-7B59-4C8A-A82E-B0B53084F4BA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072235" y="1991495"/>
            <a:ext cx="1634911" cy="3673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7E30BAA8-FFA3-4A42-AEA4-9BA50D0809BD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066270" y="1377776"/>
            <a:ext cx="2304622" cy="4300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E0BF9750-C5E2-4FBB-AD1F-870C99043ECC}"/>
              </a:ext>
            </a:extLst>
          </p:cNvPr>
          <p:cNvSpPr txBox="1"/>
          <p:nvPr/>
        </p:nvSpPr>
        <p:spPr>
          <a:xfrm>
            <a:off x="6677929" y="2574949"/>
            <a:ext cx="1845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2140m,	</a:t>
            </a:r>
          </a:p>
          <a:p>
            <a:r>
              <a:rPr lang="sv-SE" dirty="0">
                <a:solidFill>
                  <a:schemeClr val="bg1"/>
                </a:solidFill>
              </a:rPr>
              <a:t>PM2.5 331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</a:p>
          <a:p>
            <a:r>
              <a:rPr lang="sv-SE" dirty="0">
                <a:solidFill>
                  <a:schemeClr val="bg1"/>
                </a:solidFill>
              </a:rPr>
              <a:t>PM10  527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F4938C6B-E6E0-4F3E-8350-CA6A8CD42AB5}"/>
              </a:ext>
            </a:extLst>
          </p:cNvPr>
          <p:cNvSpPr txBox="1"/>
          <p:nvPr/>
        </p:nvSpPr>
        <p:spPr>
          <a:xfrm>
            <a:off x="5320860" y="5395641"/>
            <a:ext cx="1962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50 m</a:t>
            </a:r>
          </a:p>
          <a:p>
            <a:r>
              <a:rPr lang="sv-SE" dirty="0">
                <a:solidFill>
                  <a:schemeClr val="bg1"/>
                </a:solidFill>
              </a:rPr>
              <a:t>PM2.5 1021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</a:p>
          <a:p>
            <a:r>
              <a:rPr lang="sv-SE" dirty="0">
                <a:solidFill>
                  <a:schemeClr val="bg1"/>
                </a:solidFill>
              </a:rPr>
              <a:t>PM10  2400 µg/m</a:t>
            </a:r>
            <a:r>
              <a:rPr lang="sv-SE" baseline="30000" dirty="0">
                <a:solidFill>
                  <a:schemeClr val="bg1"/>
                </a:solidFill>
              </a:rPr>
              <a:t>3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85783893-733D-4174-BE4F-6A31363F53B3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097399" y="3124198"/>
            <a:ext cx="1265817" cy="25537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F495D0F0-5CAD-4644-882E-C993449E2AC3}"/>
              </a:ext>
            </a:extLst>
          </p:cNvPr>
          <p:cNvSpPr txBox="1"/>
          <p:nvPr/>
        </p:nvSpPr>
        <p:spPr>
          <a:xfrm>
            <a:off x="3550508" y="41978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2021-01-31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A25DFF3F-2EEB-467F-9FD0-461C779435A2}"/>
              </a:ext>
            </a:extLst>
          </p:cNvPr>
          <p:cNvSpPr txBox="1"/>
          <p:nvPr/>
        </p:nvSpPr>
        <p:spPr>
          <a:xfrm>
            <a:off x="398504" y="479847"/>
            <a:ext cx="2564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Mätningarna utfördes på simultant på fyra platser under tiden vinden blåste sydvästlig den 31 januari 2021.</a:t>
            </a:r>
          </a:p>
          <a:p>
            <a:endParaRPr lang="sv-SE" dirty="0"/>
          </a:p>
          <a:p>
            <a:r>
              <a:rPr lang="sv-SE" dirty="0"/>
              <a:t>Mätdata för placeringen vid branden kommer från mätning den 7e januari 2021 och var ca 50 m från branden.</a:t>
            </a:r>
          </a:p>
        </p:txBody>
      </p:sp>
    </p:spTree>
    <p:extLst>
      <p:ext uri="{BB962C8B-B14F-4D97-AF65-F5344CB8AC3E}">
        <p14:creationId xmlns:p14="http://schemas.microsoft.com/office/powerpoint/2010/main" val="24345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6B0AC8-4CFE-455C-BC0B-D4D85FA6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Tidsserie av PM2.5</a:t>
            </a:r>
            <a:br>
              <a:rPr lang="sv-SE" dirty="0"/>
            </a:br>
            <a:r>
              <a:rPr lang="sv-SE" dirty="0"/>
              <a:t>31 jan 2021, 4 avstånd från branden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2925EB-72DD-454C-B2DA-98DA69C12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670054"/>
              </p:ext>
            </p:extLst>
          </p:nvPr>
        </p:nvGraphicFramePr>
        <p:xfrm>
          <a:off x="1423193" y="1320313"/>
          <a:ext cx="8863807" cy="476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51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BC5821-5FAC-42B6-AD44-C688ABF5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600"/>
          </a:xfrm>
        </p:spPr>
        <p:txBody>
          <a:bodyPr>
            <a:normAutofit fontScale="90000"/>
          </a:bodyPr>
          <a:lstStyle/>
          <a:p>
            <a:r>
              <a:rPr lang="sv-SE" dirty="0"/>
              <a:t>Beräkning av gradienten av PM2.5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B226E10-82D9-4652-BB0D-7D6BB7343576}"/>
              </a:ext>
            </a:extLst>
          </p:cNvPr>
          <p:cNvSpPr txBox="1"/>
          <p:nvPr/>
        </p:nvSpPr>
        <p:spPr>
          <a:xfrm>
            <a:off x="8178801" y="1238250"/>
            <a:ext cx="36703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Metod: </a:t>
            </a:r>
          </a:p>
          <a:p>
            <a:r>
              <a:rPr lang="sv-SE" dirty="0"/>
              <a:t>Bästa anpassning utifrån mätningar av PM2.5</a:t>
            </a:r>
          </a:p>
          <a:p>
            <a:r>
              <a:rPr lang="sv-SE" dirty="0"/>
              <a:t>50m utförd 7 januari 2021</a:t>
            </a:r>
          </a:p>
          <a:p>
            <a:r>
              <a:rPr lang="sv-SE" dirty="0"/>
              <a:t>1000m utförd 31 januari 2021</a:t>
            </a:r>
          </a:p>
          <a:p>
            <a:r>
              <a:rPr lang="sv-SE" dirty="0"/>
              <a:t>2140m utförd 31 januari 2021</a:t>
            </a:r>
          </a:p>
          <a:p>
            <a:r>
              <a:rPr lang="sv-SE" dirty="0"/>
              <a:t>3000m utförd 31 januari 2021</a:t>
            </a:r>
          </a:p>
          <a:p>
            <a:r>
              <a:rPr lang="sv-SE" dirty="0"/>
              <a:t>3600m utförd 31 januari 2021</a:t>
            </a:r>
          </a:p>
          <a:p>
            <a:endParaRPr lang="sv-SE" dirty="0"/>
          </a:p>
          <a:p>
            <a:r>
              <a:rPr lang="sv-SE" dirty="0">
                <a:solidFill>
                  <a:srgbClr val="FF0000"/>
                </a:solidFill>
              </a:rPr>
              <a:t>Röda</a:t>
            </a:r>
            <a:r>
              <a:rPr lang="sv-SE" dirty="0"/>
              <a:t> värden är beräknade utifrån formeln nedan som ges av anpassningen till de observerade halterna</a:t>
            </a:r>
          </a:p>
          <a:p>
            <a:endParaRPr lang="sv-SE" sz="2000" b="1" dirty="0"/>
          </a:p>
          <a:p>
            <a:r>
              <a:rPr lang="sv-SE" sz="2000" b="1" dirty="0"/>
              <a:t>PM2.5</a:t>
            </a:r>
            <a:r>
              <a:rPr lang="sv-SE" sz="2000" b="1" baseline="-25000" dirty="0"/>
              <a:t>x</a:t>
            </a:r>
            <a:r>
              <a:rPr lang="sv-SE" sz="2000" b="1" dirty="0"/>
              <a:t>= 1025,7e</a:t>
            </a:r>
            <a:r>
              <a:rPr lang="sv-SE" sz="2000" b="1" baseline="30000" dirty="0"/>
              <a:t>-0,538x</a:t>
            </a:r>
            <a:endParaRPr lang="sv-SE" sz="2000" b="1" dirty="0"/>
          </a:p>
          <a:p>
            <a:endParaRPr lang="sv-SE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852447A-A63F-4717-A185-66EF34EC8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798404"/>
              </p:ext>
            </p:extLst>
          </p:nvPr>
        </p:nvGraphicFramePr>
        <p:xfrm>
          <a:off x="491331" y="1038016"/>
          <a:ext cx="7424738" cy="49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51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42AEBC-32FE-41F4-A851-D770D0DBA6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29173"/>
              </p:ext>
            </p:extLst>
          </p:nvPr>
        </p:nvGraphicFramePr>
        <p:xfrm>
          <a:off x="1333500" y="1409700"/>
          <a:ext cx="9283700" cy="461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ubrik 1">
            <a:extLst>
              <a:ext uri="{FF2B5EF4-FFF2-40B4-BE49-F238E27FC236}">
                <a16:creationId xmlns:a16="http://schemas.microsoft.com/office/drawing/2014/main" id="{72014933-41E3-40C5-AE90-81A6F04D7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Tidsserie av PM10</a:t>
            </a:r>
            <a:br>
              <a:rPr lang="sv-SE" dirty="0"/>
            </a:br>
            <a:r>
              <a:rPr lang="sv-SE" dirty="0"/>
              <a:t>31 jan 2021, 4 avstånd från branden</a:t>
            </a:r>
          </a:p>
        </p:txBody>
      </p:sp>
    </p:spTree>
    <p:extLst>
      <p:ext uri="{BB962C8B-B14F-4D97-AF65-F5344CB8AC3E}">
        <p14:creationId xmlns:p14="http://schemas.microsoft.com/office/powerpoint/2010/main" val="104797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BC5821-5FAC-42B6-AD44-C688ABF5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600"/>
          </a:xfrm>
        </p:spPr>
        <p:txBody>
          <a:bodyPr>
            <a:normAutofit fontScale="90000"/>
          </a:bodyPr>
          <a:lstStyle/>
          <a:p>
            <a:r>
              <a:rPr lang="sv-SE" dirty="0"/>
              <a:t>Beräkning av gradienten för PM10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B226E10-82D9-4652-BB0D-7D6BB7343576}"/>
              </a:ext>
            </a:extLst>
          </p:cNvPr>
          <p:cNvSpPr txBox="1"/>
          <p:nvPr/>
        </p:nvSpPr>
        <p:spPr>
          <a:xfrm>
            <a:off x="8486775" y="1238250"/>
            <a:ext cx="33623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Metod: </a:t>
            </a:r>
          </a:p>
          <a:p>
            <a:r>
              <a:rPr lang="sv-SE" dirty="0"/>
              <a:t>Bästa anpassning utifrån mätningar av PM10</a:t>
            </a:r>
          </a:p>
          <a:p>
            <a:r>
              <a:rPr lang="sv-SE" dirty="0"/>
              <a:t>50m utförd 7 januari 2021</a:t>
            </a:r>
          </a:p>
          <a:p>
            <a:r>
              <a:rPr lang="sv-SE" dirty="0"/>
              <a:t>1000m utförd 31 januari 2021</a:t>
            </a:r>
          </a:p>
          <a:p>
            <a:r>
              <a:rPr lang="sv-SE" dirty="0"/>
              <a:t>2140m utförd 31 januari 2021</a:t>
            </a:r>
          </a:p>
          <a:p>
            <a:r>
              <a:rPr lang="sv-SE" dirty="0"/>
              <a:t>3000m utförd 31 januari 2021</a:t>
            </a:r>
          </a:p>
          <a:p>
            <a:r>
              <a:rPr lang="sv-SE" dirty="0"/>
              <a:t>3600m utförd 31 januari 2021</a:t>
            </a:r>
          </a:p>
          <a:p>
            <a:endParaRPr lang="sv-SE" dirty="0"/>
          </a:p>
          <a:p>
            <a:r>
              <a:rPr lang="sv-SE" dirty="0">
                <a:solidFill>
                  <a:srgbClr val="FF0000"/>
                </a:solidFill>
              </a:rPr>
              <a:t>Röda</a:t>
            </a:r>
            <a:r>
              <a:rPr lang="sv-SE" dirty="0"/>
              <a:t> värden är beräknade utifrån formeln nedan som ges av anpassningen till de observerade halterna</a:t>
            </a:r>
          </a:p>
          <a:p>
            <a:endParaRPr lang="sv-SE" dirty="0"/>
          </a:p>
          <a:p>
            <a:r>
              <a:rPr lang="sv-SE" sz="2000" b="1" dirty="0"/>
              <a:t>PM10</a:t>
            </a:r>
            <a:r>
              <a:rPr lang="sv-SE" sz="2000" b="1" baseline="-25000" dirty="0"/>
              <a:t>x</a:t>
            </a:r>
            <a:r>
              <a:rPr lang="sv-SE" sz="2000" b="1" dirty="0"/>
              <a:t>= 2276e</a:t>
            </a:r>
            <a:r>
              <a:rPr lang="sv-SE" sz="2000" b="1" baseline="30000" dirty="0"/>
              <a:t>-0,689*x</a:t>
            </a:r>
            <a:endParaRPr lang="sv-SE" sz="20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3CC31D-C561-472F-83C0-AF9028F5F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08951"/>
              </p:ext>
            </p:extLst>
          </p:nvPr>
        </p:nvGraphicFramePr>
        <p:xfrm>
          <a:off x="719931" y="1238250"/>
          <a:ext cx="7424738" cy="49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80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286</Words>
  <Application>Microsoft Office PowerPoint</Application>
  <PresentationFormat>Bredbild</PresentationFormat>
  <Paragraphs>58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Gradientmätning partiklar Kagghamra 31 jan 2021</vt:lpstr>
      <vt:lpstr>PowerPoint-presentation</vt:lpstr>
      <vt:lpstr>Tidsserie av PM2.5 31 jan 2021, 4 avstånd från branden</vt:lpstr>
      <vt:lpstr>Beräkning av gradienten av PM2.5</vt:lpstr>
      <vt:lpstr>Tidsserie av PM10 31 jan 2021, 4 avstånd från branden</vt:lpstr>
      <vt:lpstr>Beräkning av gradienten för PM10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max.elmgren@slb.nu</dc:creator>
  <cp:lastModifiedBy>Arvidsson Dan</cp:lastModifiedBy>
  <cp:revision>11</cp:revision>
  <dcterms:created xsi:type="dcterms:W3CDTF">2021-02-02T09:01:57Z</dcterms:created>
  <dcterms:modified xsi:type="dcterms:W3CDTF">2021-02-04T08:59:29Z</dcterms:modified>
</cp:coreProperties>
</file>