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56"/>
  </p:notesMasterIdLst>
  <p:sldIdLst>
    <p:sldId id="710" r:id="rId5"/>
    <p:sldId id="701" r:id="rId6"/>
    <p:sldId id="712" r:id="rId7"/>
    <p:sldId id="730" r:id="rId8"/>
    <p:sldId id="731" r:id="rId9"/>
    <p:sldId id="813" r:id="rId10"/>
    <p:sldId id="733" r:id="rId11"/>
    <p:sldId id="734" r:id="rId12"/>
    <p:sldId id="735" r:id="rId13"/>
    <p:sldId id="736" r:id="rId14"/>
    <p:sldId id="737" r:id="rId15"/>
    <p:sldId id="812" r:id="rId16"/>
    <p:sldId id="741" r:id="rId17"/>
    <p:sldId id="742" r:id="rId18"/>
    <p:sldId id="743" r:id="rId19"/>
    <p:sldId id="744" r:id="rId20"/>
    <p:sldId id="745" r:id="rId21"/>
    <p:sldId id="746" r:id="rId22"/>
    <p:sldId id="747" r:id="rId23"/>
    <p:sldId id="765" r:id="rId24"/>
    <p:sldId id="764" r:id="rId25"/>
    <p:sldId id="763" r:id="rId26"/>
    <p:sldId id="814" r:id="rId27"/>
    <p:sldId id="762" r:id="rId28"/>
    <p:sldId id="761" r:id="rId29"/>
    <p:sldId id="811" r:id="rId30"/>
    <p:sldId id="759" r:id="rId31"/>
    <p:sldId id="758" r:id="rId32"/>
    <p:sldId id="791" r:id="rId33"/>
    <p:sldId id="767" r:id="rId34"/>
    <p:sldId id="790" r:id="rId35"/>
    <p:sldId id="789" r:id="rId36"/>
    <p:sldId id="792" r:id="rId37"/>
    <p:sldId id="787" r:id="rId38"/>
    <p:sldId id="786" r:id="rId39"/>
    <p:sldId id="785" r:id="rId40"/>
    <p:sldId id="784" r:id="rId41"/>
    <p:sldId id="783" r:id="rId42"/>
    <p:sldId id="782" r:id="rId43"/>
    <p:sldId id="781" r:id="rId44"/>
    <p:sldId id="780" r:id="rId45"/>
    <p:sldId id="779" r:id="rId46"/>
    <p:sldId id="804" r:id="rId47"/>
    <p:sldId id="803" r:id="rId48"/>
    <p:sldId id="802" r:id="rId49"/>
    <p:sldId id="810" r:id="rId50"/>
    <p:sldId id="800" r:id="rId51"/>
    <p:sldId id="799" r:id="rId52"/>
    <p:sldId id="798" r:id="rId53"/>
    <p:sldId id="797" r:id="rId54"/>
    <p:sldId id="796" r:id="rId55"/>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just format 1 - Dekorfärg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3B4B98B0-60AC-42C2-AFA5-B58CD77FA1E5}" styleName="Ljust format 1 - Dekorfärg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7" autoAdjust="0"/>
    <p:restoredTop sz="94005" autoAdjust="0"/>
  </p:normalViewPr>
  <p:slideViewPr>
    <p:cSldViewPr snapToGrid="0">
      <p:cViewPr varScale="1">
        <p:scale>
          <a:sx n="86" d="100"/>
          <a:sy n="86" d="100"/>
        </p:scale>
        <p:origin x="762" y="96"/>
      </p:cViewPr>
      <p:guideLst/>
    </p:cSldViewPr>
  </p:slideViewPr>
  <p:notesTextViewPr>
    <p:cViewPr>
      <p:scale>
        <a:sx n="1" d="1"/>
        <a:sy n="1" d="1"/>
      </p:scale>
      <p:origin x="0" y="0"/>
    </p:cViewPr>
  </p:notesTextViewPr>
  <p:sorterViewPr>
    <p:cViewPr varScale="1">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929442-16B8-4DFC-87E7-FED1FC3B0BC5}" type="datetimeFigureOut">
              <a:rPr lang="sv-SE" smtClean="0"/>
              <a:t>2026-06-23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6E7401-7174-4FB9-BE84-6AE638BDDA97}" type="slidenum">
              <a:rPr lang="sv-SE" smtClean="0"/>
              <a:t>‹#›</a:t>
            </a:fld>
            <a:endParaRPr lang="sv-SE"/>
          </a:p>
        </p:txBody>
      </p:sp>
    </p:spTree>
    <p:extLst>
      <p:ext uri="{BB962C8B-B14F-4D97-AF65-F5344CB8AC3E}">
        <p14:creationId xmlns:p14="http://schemas.microsoft.com/office/powerpoint/2010/main" val="29812960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865D8-0377-025B-0D94-59E77D503EF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114FA6F-DDD6-8497-F708-58399881F55A}"/>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70734A5B-F712-1D19-6EBB-60DFB5642AC5}"/>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4396F835-EAB0-0480-06EE-1904E99D40BD}"/>
              </a:ext>
            </a:extLst>
          </p:cNvPr>
          <p:cNvSpPr>
            <a:spLocks noGrp="1"/>
          </p:cNvSpPr>
          <p:nvPr>
            <p:ph type="sldNum" sz="quarter" idx="5"/>
          </p:nvPr>
        </p:nvSpPr>
        <p:spPr/>
        <p:txBody>
          <a:bodyPr/>
          <a:lstStyle/>
          <a:p>
            <a:fld id="{C56E7401-7174-4FB9-BE84-6AE638BDDA97}" type="slidenum">
              <a:rPr lang="sv-SE" smtClean="0"/>
              <a:t>2</a:t>
            </a:fld>
            <a:endParaRPr lang="sv-SE"/>
          </a:p>
        </p:txBody>
      </p:sp>
    </p:spTree>
    <p:extLst>
      <p:ext uri="{BB962C8B-B14F-4D97-AF65-F5344CB8AC3E}">
        <p14:creationId xmlns:p14="http://schemas.microsoft.com/office/powerpoint/2010/main" val="4764870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D73F69-55C8-44C4-377B-8263AF0D415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BC9DD5C-0DB8-8577-4E61-B3981647ACEF}"/>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3D8A202B-C841-F3AE-C268-4A919AA9DD2C}"/>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2855C68D-B003-9AD5-71EB-DD3CE90BF3C9}"/>
              </a:ext>
            </a:extLst>
          </p:cNvPr>
          <p:cNvSpPr>
            <a:spLocks noGrp="1"/>
          </p:cNvSpPr>
          <p:nvPr>
            <p:ph type="sldNum" sz="quarter" idx="5"/>
          </p:nvPr>
        </p:nvSpPr>
        <p:spPr/>
        <p:txBody>
          <a:bodyPr/>
          <a:lstStyle/>
          <a:p>
            <a:fld id="{C56E7401-7174-4FB9-BE84-6AE638BDDA97}" type="slidenum">
              <a:rPr lang="sv-SE" smtClean="0"/>
              <a:t>6</a:t>
            </a:fld>
            <a:endParaRPr lang="sv-SE"/>
          </a:p>
        </p:txBody>
      </p:sp>
    </p:spTree>
    <p:extLst>
      <p:ext uri="{BB962C8B-B14F-4D97-AF65-F5344CB8AC3E}">
        <p14:creationId xmlns:p14="http://schemas.microsoft.com/office/powerpoint/2010/main" val="3411379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07893-2A78-CAA1-C0DF-83B51F12D95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296F5AE-C6BD-C870-E369-1D52450A8DE1}"/>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3F0A329A-EB41-2FE1-6417-9D860710249A}"/>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62FB7746-E916-6A58-28DA-9D69BB44B6E9}"/>
              </a:ext>
            </a:extLst>
          </p:cNvPr>
          <p:cNvSpPr>
            <a:spLocks noGrp="1"/>
          </p:cNvSpPr>
          <p:nvPr>
            <p:ph type="sldNum" sz="quarter" idx="5"/>
          </p:nvPr>
        </p:nvSpPr>
        <p:spPr/>
        <p:txBody>
          <a:bodyPr/>
          <a:lstStyle/>
          <a:p>
            <a:fld id="{C56E7401-7174-4FB9-BE84-6AE638BDDA97}" type="slidenum">
              <a:rPr lang="sv-SE" smtClean="0"/>
              <a:t>12</a:t>
            </a:fld>
            <a:endParaRPr lang="sv-SE"/>
          </a:p>
        </p:txBody>
      </p:sp>
    </p:spTree>
    <p:extLst>
      <p:ext uri="{BB962C8B-B14F-4D97-AF65-F5344CB8AC3E}">
        <p14:creationId xmlns:p14="http://schemas.microsoft.com/office/powerpoint/2010/main" val="3380622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E62CC7-5517-9CED-4F8C-1AD6B9BC433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E4803E9-C928-3E39-1D1F-2D0DCEB33EBA}"/>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FE42EFE4-24B9-59A5-A4D2-CFF27D862145}"/>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50A8AA7B-D464-A656-1645-48F1D1E784AE}"/>
              </a:ext>
            </a:extLst>
          </p:cNvPr>
          <p:cNvSpPr>
            <a:spLocks noGrp="1"/>
          </p:cNvSpPr>
          <p:nvPr>
            <p:ph type="sldNum" sz="quarter" idx="5"/>
          </p:nvPr>
        </p:nvSpPr>
        <p:spPr/>
        <p:txBody>
          <a:bodyPr/>
          <a:lstStyle/>
          <a:p>
            <a:fld id="{C56E7401-7174-4FB9-BE84-6AE638BDDA97}" type="slidenum">
              <a:rPr lang="sv-SE" smtClean="0"/>
              <a:t>26</a:t>
            </a:fld>
            <a:endParaRPr lang="sv-SE"/>
          </a:p>
        </p:txBody>
      </p:sp>
    </p:spTree>
    <p:extLst>
      <p:ext uri="{BB962C8B-B14F-4D97-AF65-F5344CB8AC3E}">
        <p14:creationId xmlns:p14="http://schemas.microsoft.com/office/powerpoint/2010/main" val="18312731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9A27C9-5580-1481-359D-3FC8F25E014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480613B-4D9D-5F36-2455-C66C6FF4D901}"/>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4D8A1AF4-149F-50F1-DD60-F99429A70D4F}"/>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775B9060-7F43-2A35-8817-3E2CC6B9D705}"/>
              </a:ext>
            </a:extLst>
          </p:cNvPr>
          <p:cNvSpPr>
            <a:spLocks noGrp="1"/>
          </p:cNvSpPr>
          <p:nvPr>
            <p:ph type="sldNum" sz="quarter" idx="5"/>
          </p:nvPr>
        </p:nvSpPr>
        <p:spPr/>
        <p:txBody>
          <a:bodyPr/>
          <a:lstStyle/>
          <a:p>
            <a:fld id="{C56E7401-7174-4FB9-BE84-6AE638BDDA97}" type="slidenum">
              <a:rPr lang="sv-SE" smtClean="0"/>
              <a:t>29</a:t>
            </a:fld>
            <a:endParaRPr lang="sv-SE"/>
          </a:p>
        </p:txBody>
      </p:sp>
    </p:spTree>
    <p:extLst>
      <p:ext uri="{BB962C8B-B14F-4D97-AF65-F5344CB8AC3E}">
        <p14:creationId xmlns:p14="http://schemas.microsoft.com/office/powerpoint/2010/main" val="33870243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A4749-14FA-5778-60CD-9984CEE0982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835545B-5CBB-C9DA-EBBA-25BB38657881}"/>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00BAB9F8-9551-F11D-0986-D4B753D09100}"/>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B5712A38-008B-81A4-646D-4F15CDEEA722}"/>
              </a:ext>
            </a:extLst>
          </p:cNvPr>
          <p:cNvSpPr>
            <a:spLocks noGrp="1"/>
          </p:cNvSpPr>
          <p:nvPr>
            <p:ph type="sldNum" sz="quarter" idx="5"/>
          </p:nvPr>
        </p:nvSpPr>
        <p:spPr/>
        <p:txBody>
          <a:bodyPr/>
          <a:lstStyle/>
          <a:p>
            <a:fld id="{C56E7401-7174-4FB9-BE84-6AE638BDDA97}" type="slidenum">
              <a:rPr lang="sv-SE" smtClean="0"/>
              <a:t>33</a:t>
            </a:fld>
            <a:endParaRPr lang="sv-SE"/>
          </a:p>
        </p:txBody>
      </p:sp>
    </p:spTree>
    <p:extLst>
      <p:ext uri="{BB962C8B-B14F-4D97-AF65-F5344CB8AC3E}">
        <p14:creationId xmlns:p14="http://schemas.microsoft.com/office/powerpoint/2010/main" val="3667648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E37C0D-5A44-9DAF-1631-63A47DDB24E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29BB4D33-E24B-3E61-2882-5EFB9FBF738C}"/>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DDC8D3EF-7CDD-1E4B-B706-AB480570C385}"/>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EF3E6B72-C97A-AAF1-C92C-C52A70490D7A}"/>
              </a:ext>
            </a:extLst>
          </p:cNvPr>
          <p:cNvSpPr>
            <a:spLocks noGrp="1"/>
          </p:cNvSpPr>
          <p:nvPr>
            <p:ph type="sldNum" sz="quarter" idx="5"/>
          </p:nvPr>
        </p:nvSpPr>
        <p:spPr/>
        <p:txBody>
          <a:bodyPr/>
          <a:lstStyle/>
          <a:p>
            <a:fld id="{C56E7401-7174-4FB9-BE84-6AE638BDDA97}" type="slidenum">
              <a:rPr lang="sv-SE" smtClean="0"/>
              <a:t>46</a:t>
            </a:fld>
            <a:endParaRPr lang="sv-SE"/>
          </a:p>
        </p:txBody>
      </p:sp>
    </p:spTree>
    <p:extLst>
      <p:ext uri="{BB962C8B-B14F-4D97-AF65-F5344CB8AC3E}">
        <p14:creationId xmlns:p14="http://schemas.microsoft.com/office/powerpoint/2010/main" val="9172366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Framsida (M)">
    <p:bg>
      <p:bgPr>
        <a:solidFill>
          <a:schemeClr val="accent1"/>
        </a:solidFill>
        <a:effectLst/>
      </p:bgPr>
    </p:bg>
    <p:spTree>
      <p:nvGrpSpPr>
        <p:cNvPr id="1" name=""/>
        <p:cNvGrpSpPr/>
        <p:nvPr/>
      </p:nvGrpSpPr>
      <p:grpSpPr>
        <a:xfrm>
          <a:off x="0" y="0"/>
          <a:ext cx="0" cy="0"/>
          <a:chOff x="0" y="0"/>
          <a:chExt cx="0" cy="0"/>
        </a:xfrm>
      </p:grpSpPr>
      <p:sp>
        <p:nvSpPr>
          <p:cNvPr id="4" name="Bakgrundsbild">
            <a:extLst>
              <a:ext uri="{FF2B5EF4-FFF2-40B4-BE49-F238E27FC236}">
                <a16:creationId xmlns:a16="http://schemas.microsoft.com/office/drawing/2014/main" id="{EF8A8C5A-5D51-B42F-ED5A-848F9A119C6F}"/>
              </a:ext>
              <a:ext uri="{C183D7F6-B498-43B3-948B-1728B52AA6E4}">
                <adec:decorative xmlns:adec="http://schemas.microsoft.com/office/drawing/2017/decorative" val="1"/>
              </a:ext>
            </a:extLst>
          </p:cNvPr>
          <p:cNvSpPr>
            <a:spLocks noGrp="1"/>
          </p:cNvSpPr>
          <p:nvPr>
            <p:ph type="pic" sz="quarter" idx="14"/>
          </p:nvPr>
        </p:nvSpPr>
        <p:spPr>
          <a:xfrm>
            <a:off x="165000" y="162000"/>
            <a:ext cx="11862000" cy="6534000"/>
          </a:xfrm>
          <a:custGeom>
            <a:avLst/>
            <a:gdLst>
              <a:gd name="connsiteX0" fmla="*/ 121271 w 11862000"/>
              <a:gd name="connsiteY0" fmla="*/ 0 h 6534000"/>
              <a:gd name="connsiteX1" fmla="*/ 11740729 w 11862000"/>
              <a:gd name="connsiteY1" fmla="*/ 0 h 6534000"/>
              <a:gd name="connsiteX2" fmla="*/ 11862000 w 11862000"/>
              <a:gd name="connsiteY2" fmla="*/ 121271 h 6534000"/>
              <a:gd name="connsiteX3" fmla="*/ 11862000 w 11862000"/>
              <a:gd name="connsiteY3" fmla="*/ 6412729 h 6534000"/>
              <a:gd name="connsiteX4" fmla="*/ 11740729 w 11862000"/>
              <a:gd name="connsiteY4" fmla="*/ 6534000 h 6534000"/>
              <a:gd name="connsiteX5" fmla="*/ 121271 w 11862000"/>
              <a:gd name="connsiteY5" fmla="*/ 6534000 h 6534000"/>
              <a:gd name="connsiteX6" fmla="*/ 0 w 11862000"/>
              <a:gd name="connsiteY6" fmla="*/ 6412729 h 6534000"/>
              <a:gd name="connsiteX7" fmla="*/ 0 w 11862000"/>
              <a:gd name="connsiteY7" fmla="*/ 121271 h 6534000"/>
              <a:gd name="connsiteX8" fmla="*/ 121271 w 11862000"/>
              <a:gd name="connsiteY8" fmla="*/ 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62000" h="6534000">
                <a:moveTo>
                  <a:pt x="121271" y="0"/>
                </a:moveTo>
                <a:lnTo>
                  <a:pt x="11740729" y="0"/>
                </a:lnTo>
                <a:cubicBezTo>
                  <a:pt x="11807705" y="0"/>
                  <a:pt x="11862000" y="54295"/>
                  <a:pt x="11862000" y="121271"/>
                </a:cubicBezTo>
                <a:lnTo>
                  <a:pt x="11862000" y="6412729"/>
                </a:lnTo>
                <a:cubicBezTo>
                  <a:pt x="11862000" y="6479705"/>
                  <a:pt x="11807705" y="6534000"/>
                  <a:pt x="11740729" y="6534000"/>
                </a:cubicBezTo>
                <a:lnTo>
                  <a:pt x="121271" y="6534000"/>
                </a:lnTo>
                <a:cubicBezTo>
                  <a:pt x="54295" y="6534000"/>
                  <a:pt x="0" y="6479705"/>
                  <a:pt x="0" y="6412729"/>
                </a:cubicBezTo>
                <a:lnTo>
                  <a:pt x="0" y="121271"/>
                </a:lnTo>
                <a:cubicBezTo>
                  <a:pt x="0" y="54295"/>
                  <a:pt x="54295" y="0"/>
                  <a:pt x="121271" y="0"/>
                </a:cubicBezTo>
                <a:close/>
              </a:path>
            </a:pathLst>
          </a:custGeom>
          <a:noFill/>
        </p:spPr>
        <p:style>
          <a:lnRef idx="0">
            <a:scrgbClr r="0" g="0" b="0"/>
          </a:lnRef>
          <a:fillRef idx="1003">
            <a:schemeClr val="lt2"/>
          </a:fillRef>
          <a:effectRef idx="0">
            <a:scrgbClr r="0" g="0" b="0"/>
          </a:effectRef>
          <a:fontRef idx="major"/>
        </p:style>
        <p:txBody>
          <a:bodyPr wrap="square" anchor="ctr">
            <a:noAutofit/>
          </a:bodyPr>
          <a:lstStyle>
            <a:lvl1pPr algn="ctr">
              <a:defRPr/>
            </a:lvl1pPr>
          </a:lstStyle>
          <a:p>
            <a:r>
              <a:rPr lang="sv-SE"/>
              <a:t>Klicka på ikonen för att lägga till en bild</a:t>
            </a:r>
            <a:endParaRPr lang="sv-SE" dirty="0"/>
          </a:p>
        </p:txBody>
      </p:sp>
      <p:sp>
        <p:nvSpPr>
          <p:cNvPr id="2" name="Rubrik">
            <a:extLst>
              <a:ext uri="{FF2B5EF4-FFF2-40B4-BE49-F238E27FC236}">
                <a16:creationId xmlns:a16="http://schemas.microsoft.com/office/drawing/2014/main" id="{669694CA-42FB-AEC4-5016-97C28DD8DD8A}"/>
              </a:ext>
            </a:extLst>
          </p:cNvPr>
          <p:cNvSpPr>
            <a:spLocks noGrp="1"/>
          </p:cNvSpPr>
          <p:nvPr>
            <p:ph type="title" hasCustomPrompt="1"/>
          </p:nvPr>
        </p:nvSpPr>
        <p:spPr>
          <a:xfrm>
            <a:off x="515938" y="2816225"/>
            <a:ext cx="6985000" cy="1296988"/>
          </a:xfrm>
        </p:spPr>
        <p:txBody>
          <a:bodyPr bIns="0" anchor="b">
            <a:noAutofit/>
          </a:bodyPr>
          <a:lstStyle>
            <a:lvl1pPr>
              <a:defRPr sz="4600">
                <a:solidFill>
                  <a:schemeClr val="bg1"/>
                </a:solidFill>
              </a:defRPr>
            </a:lvl1pPr>
          </a:lstStyle>
          <a:p>
            <a:r>
              <a:rPr lang="sv-SE" dirty="0"/>
              <a:t>Rubrikruta med plats för text på två rader </a:t>
            </a:r>
          </a:p>
        </p:txBody>
      </p:sp>
      <p:sp>
        <p:nvSpPr>
          <p:cNvPr id="9" name="Text 1">
            <a:extLst>
              <a:ext uri="{FF2B5EF4-FFF2-40B4-BE49-F238E27FC236}">
                <a16:creationId xmlns:a16="http://schemas.microsoft.com/office/drawing/2014/main" id="{9501DA65-1801-49EC-C690-10F7E48044F1}"/>
              </a:ext>
            </a:extLst>
          </p:cNvPr>
          <p:cNvSpPr>
            <a:spLocks noGrp="1"/>
          </p:cNvSpPr>
          <p:nvPr>
            <p:ph type="body" sz="quarter" idx="19" hasCustomPrompt="1"/>
          </p:nvPr>
        </p:nvSpPr>
        <p:spPr>
          <a:xfrm>
            <a:off x="515938" y="4292600"/>
            <a:ext cx="5904000" cy="720000"/>
          </a:xfrm>
        </p:spPr>
        <p:txBody>
          <a:bodyPr/>
          <a:lstStyle>
            <a:lvl1pPr>
              <a:defRPr sz="2200">
                <a:solidFill>
                  <a:schemeClr val="bg1"/>
                </a:solidFill>
              </a:defRPr>
            </a:lvl1pPr>
          </a:lstStyle>
          <a:p>
            <a:pPr lvl="0"/>
            <a:r>
              <a:rPr lang="sv-SE" dirty="0"/>
              <a:t>Genomförande</a:t>
            </a:r>
          </a:p>
        </p:txBody>
      </p:sp>
      <p:sp>
        <p:nvSpPr>
          <p:cNvPr id="10" name="Text 2">
            <a:extLst>
              <a:ext uri="{FF2B5EF4-FFF2-40B4-BE49-F238E27FC236}">
                <a16:creationId xmlns:a16="http://schemas.microsoft.com/office/drawing/2014/main" id="{CDA53392-B8D2-FFA9-0F36-84ACD943E148}"/>
              </a:ext>
            </a:extLst>
          </p:cNvPr>
          <p:cNvSpPr>
            <a:spLocks noGrp="1"/>
          </p:cNvSpPr>
          <p:nvPr>
            <p:ph type="body" sz="quarter" idx="20" hasCustomPrompt="1"/>
          </p:nvPr>
        </p:nvSpPr>
        <p:spPr>
          <a:xfrm>
            <a:off x="515938" y="5192775"/>
            <a:ext cx="4752000" cy="1008000"/>
          </a:xfrm>
        </p:spPr>
        <p:txBody>
          <a:bodyPr/>
          <a:lstStyle>
            <a:lvl1pPr>
              <a:tabLst>
                <a:tab pos="1074738" algn="l"/>
                <a:tab pos="1790700" algn="l"/>
                <a:tab pos="2514600" algn="l"/>
              </a:tabLst>
              <a:defRPr sz="1600">
                <a:solidFill>
                  <a:schemeClr val="bg1"/>
                </a:solidFill>
              </a:defRPr>
            </a:lvl1pPr>
          </a:lstStyle>
          <a:p>
            <a:pPr lvl="0"/>
            <a:r>
              <a:rPr lang="sv-SE" dirty="0"/>
              <a:t>Mer info</a:t>
            </a:r>
          </a:p>
        </p:txBody>
      </p:sp>
    </p:spTree>
    <p:extLst>
      <p:ext uri="{BB962C8B-B14F-4D97-AF65-F5344CB8AC3E}">
        <p14:creationId xmlns:p14="http://schemas.microsoft.com/office/powerpoint/2010/main" val="3002934318"/>
      </p:ext>
    </p:extLst>
  </p:cSld>
  <p:clrMapOvr>
    <a:masterClrMapping/>
  </p:clrMapOvr>
  <p:extLst>
    <p:ext uri="{DCECCB84-F9BA-43D5-87BE-67443E8EF086}">
      <p15:sldGuideLst xmlns:p15="http://schemas.microsoft.com/office/powerpoint/2012/main">
        <p15:guide id="1" orient="horz" pos="2591">
          <p15:clr>
            <a:srgbClr val="FBAE40"/>
          </p15:clr>
        </p15:guide>
        <p15:guide id="2" orient="horz" pos="2704">
          <p15:clr>
            <a:srgbClr val="FBAE40"/>
          </p15:clr>
        </p15:guide>
        <p15:guide id="3" pos="4725">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Helbild, mer text (L)">
    <p:bg>
      <p:bgPr>
        <a:solidFill>
          <a:schemeClr val="accent3"/>
        </a:solidFill>
        <a:effectLst/>
      </p:bgPr>
    </p:bg>
    <p:spTree>
      <p:nvGrpSpPr>
        <p:cNvPr id="1" name=""/>
        <p:cNvGrpSpPr/>
        <p:nvPr/>
      </p:nvGrpSpPr>
      <p:grpSpPr>
        <a:xfrm>
          <a:off x="0" y="0"/>
          <a:ext cx="0" cy="0"/>
          <a:chOff x="0" y="0"/>
          <a:chExt cx="0" cy="0"/>
        </a:xfrm>
      </p:grpSpPr>
      <p:sp>
        <p:nvSpPr>
          <p:cNvPr id="4" name="Bakgrundsbild">
            <a:extLst>
              <a:ext uri="{FF2B5EF4-FFF2-40B4-BE49-F238E27FC236}">
                <a16:creationId xmlns:a16="http://schemas.microsoft.com/office/drawing/2014/main" id="{655303DA-231D-F00C-3CFA-F91C4CDBAF52}"/>
              </a:ext>
              <a:ext uri="{C183D7F6-B498-43B3-948B-1728B52AA6E4}">
                <adec:decorative xmlns:adec="http://schemas.microsoft.com/office/drawing/2017/decorative" val="1"/>
              </a:ext>
            </a:extLst>
          </p:cNvPr>
          <p:cNvSpPr>
            <a:spLocks noGrp="1"/>
          </p:cNvSpPr>
          <p:nvPr>
            <p:ph type="pic" sz="quarter" idx="14"/>
          </p:nvPr>
        </p:nvSpPr>
        <p:spPr>
          <a:xfrm>
            <a:off x="165000" y="162000"/>
            <a:ext cx="11862000" cy="6534000"/>
          </a:xfrm>
          <a:custGeom>
            <a:avLst/>
            <a:gdLst>
              <a:gd name="connsiteX0" fmla="*/ 121271 w 11862000"/>
              <a:gd name="connsiteY0" fmla="*/ 0 h 6534000"/>
              <a:gd name="connsiteX1" fmla="*/ 11740729 w 11862000"/>
              <a:gd name="connsiteY1" fmla="*/ 0 h 6534000"/>
              <a:gd name="connsiteX2" fmla="*/ 11862000 w 11862000"/>
              <a:gd name="connsiteY2" fmla="*/ 121271 h 6534000"/>
              <a:gd name="connsiteX3" fmla="*/ 11862000 w 11862000"/>
              <a:gd name="connsiteY3" fmla="*/ 6412729 h 6534000"/>
              <a:gd name="connsiteX4" fmla="*/ 11740729 w 11862000"/>
              <a:gd name="connsiteY4" fmla="*/ 6534000 h 6534000"/>
              <a:gd name="connsiteX5" fmla="*/ 121271 w 11862000"/>
              <a:gd name="connsiteY5" fmla="*/ 6534000 h 6534000"/>
              <a:gd name="connsiteX6" fmla="*/ 0 w 11862000"/>
              <a:gd name="connsiteY6" fmla="*/ 6412729 h 6534000"/>
              <a:gd name="connsiteX7" fmla="*/ 0 w 11862000"/>
              <a:gd name="connsiteY7" fmla="*/ 121271 h 6534000"/>
              <a:gd name="connsiteX8" fmla="*/ 121271 w 11862000"/>
              <a:gd name="connsiteY8" fmla="*/ 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62000" h="6534000">
                <a:moveTo>
                  <a:pt x="121271" y="0"/>
                </a:moveTo>
                <a:lnTo>
                  <a:pt x="11740729" y="0"/>
                </a:lnTo>
                <a:cubicBezTo>
                  <a:pt x="11807705" y="0"/>
                  <a:pt x="11862000" y="54295"/>
                  <a:pt x="11862000" y="121271"/>
                </a:cubicBezTo>
                <a:lnTo>
                  <a:pt x="11862000" y="6412729"/>
                </a:lnTo>
                <a:cubicBezTo>
                  <a:pt x="11862000" y="6479705"/>
                  <a:pt x="11807705" y="6534000"/>
                  <a:pt x="11740729" y="6534000"/>
                </a:cubicBezTo>
                <a:lnTo>
                  <a:pt x="121271" y="6534000"/>
                </a:lnTo>
                <a:cubicBezTo>
                  <a:pt x="54295" y="6534000"/>
                  <a:pt x="0" y="6479705"/>
                  <a:pt x="0" y="6412729"/>
                </a:cubicBezTo>
                <a:lnTo>
                  <a:pt x="0" y="121271"/>
                </a:lnTo>
                <a:cubicBezTo>
                  <a:pt x="0" y="54295"/>
                  <a:pt x="54295" y="0"/>
                  <a:pt x="121271" y="0"/>
                </a:cubicBez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p>
        </p:txBody>
      </p:sp>
      <p:sp>
        <p:nvSpPr>
          <p:cNvPr id="2" name="Rubrik">
            <a:extLst>
              <a:ext uri="{FF2B5EF4-FFF2-40B4-BE49-F238E27FC236}">
                <a16:creationId xmlns:a16="http://schemas.microsoft.com/office/drawing/2014/main" id="{669694CA-42FB-AEC4-5016-97C28DD8DD8A}"/>
              </a:ext>
            </a:extLst>
          </p:cNvPr>
          <p:cNvSpPr>
            <a:spLocks noGrp="1"/>
          </p:cNvSpPr>
          <p:nvPr>
            <p:ph type="title" hasCustomPrompt="1"/>
          </p:nvPr>
        </p:nvSpPr>
        <p:spPr>
          <a:xfrm>
            <a:off x="520700" y="584200"/>
            <a:ext cx="6985000" cy="1150936"/>
          </a:xfrm>
        </p:spPr>
        <p:txBody>
          <a:bodyPr anchor="t">
            <a:noAutofit/>
          </a:bodyPr>
          <a:lstStyle>
            <a:lvl1pPr>
              <a:defRPr lang="sv-SE" dirty="0"/>
            </a:lvl1pPr>
          </a:lstStyle>
          <a:p>
            <a:r>
              <a:rPr lang="sv-SE" dirty="0"/>
              <a:t>Rubrikruta med plats för text på två rader </a:t>
            </a:r>
          </a:p>
        </p:txBody>
      </p:sp>
      <p:sp>
        <p:nvSpPr>
          <p:cNvPr id="9" name="Text 1">
            <a:extLst>
              <a:ext uri="{FF2B5EF4-FFF2-40B4-BE49-F238E27FC236}">
                <a16:creationId xmlns:a16="http://schemas.microsoft.com/office/drawing/2014/main" id="{9501DA65-1801-49EC-C690-10F7E48044F1}"/>
              </a:ext>
            </a:extLst>
          </p:cNvPr>
          <p:cNvSpPr>
            <a:spLocks noGrp="1"/>
          </p:cNvSpPr>
          <p:nvPr>
            <p:ph type="body" sz="quarter" idx="19" hasCustomPrompt="1"/>
          </p:nvPr>
        </p:nvSpPr>
        <p:spPr>
          <a:xfrm>
            <a:off x="509079" y="1809750"/>
            <a:ext cx="6984999" cy="4391024"/>
          </a:xfrm>
        </p:spPr>
        <p:txBody>
          <a:bodyPr/>
          <a:lstStyle>
            <a:lvl1pPr>
              <a:defRPr lang="sv-SE" dirty="0"/>
            </a:lvl1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5" name="Sidfot">
            <a:extLst>
              <a:ext uri="{FF2B5EF4-FFF2-40B4-BE49-F238E27FC236}">
                <a16:creationId xmlns:a16="http://schemas.microsoft.com/office/drawing/2014/main" id="{79BB359D-AC06-71B7-F0AF-E290A773F4BD}"/>
              </a:ext>
            </a:extLst>
          </p:cNvPr>
          <p:cNvSpPr>
            <a:spLocks noGrp="1"/>
          </p:cNvSpPr>
          <p:nvPr>
            <p:ph type="body" sz="quarter" idx="20" hasCustomPrompt="1"/>
          </p:nvPr>
        </p:nvSpPr>
        <p:spPr>
          <a:xfrm>
            <a:off x="515939" y="6273800"/>
            <a:ext cx="6985000" cy="358775"/>
          </a:xfrm>
        </p:spPr>
        <p:txBody>
          <a:bodyPr anchor="b"/>
          <a:lstStyle>
            <a:lvl1pPr>
              <a:lnSpc>
                <a:spcPct val="100000"/>
              </a:lnSpc>
              <a:spcBef>
                <a:spcPts val="0"/>
              </a:spcBef>
              <a:defRPr sz="1100"/>
            </a:lvl1pPr>
          </a:lstStyle>
          <a:p>
            <a:pPr lvl="0"/>
            <a:r>
              <a:rPr lang="sv-SE" dirty="0"/>
              <a:t>Sidfot</a:t>
            </a:r>
          </a:p>
        </p:txBody>
      </p:sp>
      <p:sp>
        <p:nvSpPr>
          <p:cNvPr id="8" name="Bildnummer">
            <a:extLst>
              <a:ext uri="{FF2B5EF4-FFF2-40B4-BE49-F238E27FC236}">
                <a16:creationId xmlns:a16="http://schemas.microsoft.com/office/drawing/2014/main" id="{2AC3A5FF-7D6C-0E3E-F672-7BC793927AD1}"/>
              </a:ext>
            </a:extLst>
          </p:cNvPr>
          <p:cNvSpPr>
            <a:spLocks noGrp="1"/>
          </p:cNvSpPr>
          <p:nvPr>
            <p:ph type="sldNum" sz="quarter" idx="10"/>
          </p:nvPr>
        </p:nvSpPr>
        <p:spPr>
          <a:xfrm>
            <a:off x="11082338" y="6273799"/>
            <a:ext cx="865187" cy="358776"/>
          </a:xfrm>
        </p:spPr>
        <p:txBody>
          <a:bodyPr/>
          <a:lstStyle/>
          <a:p>
            <a:fld id="{0F73819E-773B-4A43-88EE-FC0AC92ECDF9}" type="slidenum">
              <a:rPr lang="sv-SE" smtClean="0"/>
              <a:t>‹#›</a:t>
            </a:fld>
            <a:endParaRPr lang="sv-SE"/>
          </a:p>
        </p:txBody>
      </p:sp>
    </p:spTree>
    <p:extLst>
      <p:ext uri="{BB962C8B-B14F-4D97-AF65-F5344CB8AC3E}">
        <p14:creationId xmlns:p14="http://schemas.microsoft.com/office/powerpoint/2010/main" val="39943629"/>
      </p:ext>
    </p:extLst>
  </p:cSld>
  <p:clrMapOvr>
    <a:masterClrMapping/>
  </p:clrMapOvr>
  <p:extLst>
    <p:ext uri="{DCECCB84-F9BA-43D5-87BE-67443E8EF086}">
      <p15:sldGuideLst xmlns:p15="http://schemas.microsoft.com/office/powerpoint/2012/main">
        <p15:guide id="1" orient="horz" pos="2160">
          <p15:clr>
            <a:srgbClr val="FBAE40"/>
          </p15:clr>
        </p15:guide>
        <p15:guide id="2" pos="4725">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vå spalter (M)">
    <p:bg>
      <p:bgPr>
        <a:solidFill>
          <a:schemeClr val="accent1"/>
        </a:solidFill>
        <a:effectLst/>
      </p:bgPr>
    </p:bg>
    <p:spTree>
      <p:nvGrpSpPr>
        <p:cNvPr id="1" name=""/>
        <p:cNvGrpSpPr/>
        <p:nvPr/>
      </p:nvGrpSpPr>
      <p:grpSpPr>
        <a:xfrm>
          <a:off x="0" y="0"/>
          <a:ext cx="0" cy="0"/>
          <a:chOff x="0" y="0"/>
          <a:chExt cx="0" cy="0"/>
        </a:xfrm>
      </p:grpSpPr>
      <p:sp>
        <p:nvSpPr>
          <p:cNvPr id="2" name="Rubrik">
            <a:extLst>
              <a:ext uri="{FF2B5EF4-FFF2-40B4-BE49-F238E27FC236}">
                <a16:creationId xmlns:a16="http://schemas.microsoft.com/office/drawing/2014/main" id="{669694CA-42FB-AEC4-5016-97C28DD8DD8A}"/>
              </a:ext>
            </a:extLst>
          </p:cNvPr>
          <p:cNvSpPr>
            <a:spLocks noGrp="1"/>
          </p:cNvSpPr>
          <p:nvPr>
            <p:ph type="title" hasCustomPrompt="1"/>
          </p:nvPr>
        </p:nvSpPr>
        <p:spPr>
          <a:xfrm>
            <a:off x="515939" y="1665288"/>
            <a:ext cx="5435600" cy="1150938"/>
          </a:xfrm>
        </p:spPr>
        <p:txBody>
          <a:bodyPr anchor="t">
            <a:noAutofit/>
          </a:bodyPr>
          <a:lstStyle>
            <a:lvl1pPr>
              <a:defRPr lang="sv-SE" dirty="0">
                <a:solidFill>
                  <a:schemeClr val="bg1"/>
                </a:solidFill>
              </a:defRPr>
            </a:lvl1pPr>
          </a:lstStyle>
          <a:p>
            <a:r>
              <a:rPr lang="sv-SE" dirty="0"/>
              <a:t>Rubrikruta med plats för text på två rader </a:t>
            </a:r>
          </a:p>
        </p:txBody>
      </p:sp>
      <p:sp>
        <p:nvSpPr>
          <p:cNvPr id="9" name="Text 1">
            <a:extLst>
              <a:ext uri="{FF2B5EF4-FFF2-40B4-BE49-F238E27FC236}">
                <a16:creationId xmlns:a16="http://schemas.microsoft.com/office/drawing/2014/main" id="{9501DA65-1801-49EC-C690-10F7E48044F1}"/>
              </a:ext>
            </a:extLst>
          </p:cNvPr>
          <p:cNvSpPr>
            <a:spLocks noGrp="1"/>
          </p:cNvSpPr>
          <p:nvPr>
            <p:ph type="body" sz="quarter" idx="19" hasCustomPrompt="1"/>
          </p:nvPr>
        </p:nvSpPr>
        <p:spPr>
          <a:xfrm>
            <a:off x="515939" y="2889250"/>
            <a:ext cx="5435599" cy="3311526"/>
          </a:xfrm>
        </p:spPr>
        <p:txBody>
          <a:bodyPr/>
          <a:lstStyle>
            <a:lvl1pPr>
              <a:defRPr lang="sv-SE" dirty="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7" name="Text 2">
            <a:extLst>
              <a:ext uri="{FF2B5EF4-FFF2-40B4-BE49-F238E27FC236}">
                <a16:creationId xmlns:a16="http://schemas.microsoft.com/office/drawing/2014/main" id="{7DFCE6F2-7B14-727D-67A3-E139F1697FFC}"/>
              </a:ext>
            </a:extLst>
          </p:cNvPr>
          <p:cNvSpPr>
            <a:spLocks noGrp="1"/>
          </p:cNvSpPr>
          <p:nvPr>
            <p:ph type="body" sz="quarter" idx="21" hasCustomPrompt="1"/>
          </p:nvPr>
        </p:nvSpPr>
        <p:spPr>
          <a:xfrm>
            <a:off x="6203950" y="1665288"/>
            <a:ext cx="5435598" cy="4535488"/>
          </a:xfrm>
        </p:spPr>
        <p:txBody>
          <a:bodyPr/>
          <a:lstStyle>
            <a:lvl1pPr>
              <a:defRPr lang="sv-SE" dirty="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6" name="Sidfot">
            <a:extLst>
              <a:ext uri="{FF2B5EF4-FFF2-40B4-BE49-F238E27FC236}">
                <a16:creationId xmlns:a16="http://schemas.microsoft.com/office/drawing/2014/main" id="{BCCD82E5-459E-7A55-5B1C-EE121CC787C9}"/>
              </a:ext>
            </a:extLst>
          </p:cNvPr>
          <p:cNvSpPr>
            <a:spLocks noGrp="1"/>
          </p:cNvSpPr>
          <p:nvPr>
            <p:ph type="body" sz="quarter" idx="20" hasCustomPrompt="1"/>
          </p:nvPr>
        </p:nvSpPr>
        <p:spPr>
          <a:xfrm>
            <a:off x="515940" y="6273800"/>
            <a:ext cx="10225086" cy="358775"/>
          </a:xfrm>
        </p:spPr>
        <p:txBody>
          <a:bodyPr anchor="b"/>
          <a:lstStyle>
            <a:lvl1pPr>
              <a:lnSpc>
                <a:spcPct val="100000"/>
              </a:lnSpc>
              <a:spcBef>
                <a:spcPts val="0"/>
              </a:spcBef>
              <a:defRPr sz="1100">
                <a:solidFill>
                  <a:schemeClr val="bg1"/>
                </a:solidFill>
              </a:defRPr>
            </a:lvl1pPr>
          </a:lstStyle>
          <a:p>
            <a:pPr lvl="0"/>
            <a:r>
              <a:rPr lang="sv-SE" dirty="0"/>
              <a:t>Sidfot</a:t>
            </a:r>
          </a:p>
        </p:txBody>
      </p:sp>
      <p:sp>
        <p:nvSpPr>
          <p:cNvPr id="3" name="Bildnummer">
            <a:extLst>
              <a:ext uri="{FF2B5EF4-FFF2-40B4-BE49-F238E27FC236}">
                <a16:creationId xmlns:a16="http://schemas.microsoft.com/office/drawing/2014/main" id="{0F27FE3C-AB71-FEF5-AAD1-0901C37C47DF}"/>
              </a:ext>
            </a:extLst>
          </p:cNvPr>
          <p:cNvSpPr>
            <a:spLocks noGrp="1"/>
          </p:cNvSpPr>
          <p:nvPr>
            <p:ph type="sldNum" sz="quarter" idx="10"/>
          </p:nvPr>
        </p:nvSpPr>
        <p:spPr>
          <a:xfrm>
            <a:off x="11083525" y="6273799"/>
            <a:ext cx="864000" cy="358775"/>
          </a:xfrm>
        </p:spPr>
        <p:txBody>
          <a:bodyPr/>
          <a:lstStyle>
            <a:lvl1pPr>
              <a:defRPr>
                <a:solidFill>
                  <a:schemeClr val="bg1"/>
                </a:solidFill>
              </a:defRPr>
            </a:lvl1pPr>
          </a:lstStyle>
          <a:p>
            <a:fld id="{0F73819E-773B-4A43-88EE-FC0AC92ECDF9}" type="slidenum">
              <a:rPr lang="sv-SE" smtClean="0"/>
              <a:t>‹#›</a:t>
            </a:fld>
            <a:endParaRPr lang="sv-SE"/>
          </a:p>
        </p:txBody>
      </p:sp>
    </p:spTree>
    <p:extLst>
      <p:ext uri="{BB962C8B-B14F-4D97-AF65-F5344CB8AC3E}">
        <p14:creationId xmlns:p14="http://schemas.microsoft.com/office/powerpoint/2010/main" val="161960464"/>
      </p:ext>
    </p:extLst>
  </p:cSld>
  <p:clrMapOvr>
    <a:masterClrMapping/>
  </p:clrMapOvr>
  <p:extLst>
    <p:ext uri="{DCECCB84-F9BA-43D5-87BE-67443E8EF086}">
      <p15:sldGuideLst xmlns:p15="http://schemas.microsoft.com/office/powerpoint/2012/main">
        <p15:guide id="2" pos="3749">
          <p15:clr>
            <a:srgbClr val="FBAE40"/>
          </p15:clr>
        </p15:guide>
        <p15:guide id="7" pos="3908">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vå spalter (L)">
    <p:bg>
      <p:bgPr>
        <a:solidFill>
          <a:schemeClr val="accent3"/>
        </a:solidFill>
        <a:effectLst/>
      </p:bgPr>
    </p:bg>
    <p:spTree>
      <p:nvGrpSpPr>
        <p:cNvPr id="1" name=""/>
        <p:cNvGrpSpPr/>
        <p:nvPr/>
      </p:nvGrpSpPr>
      <p:grpSpPr>
        <a:xfrm>
          <a:off x="0" y="0"/>
          <a:ext cx="0" cy="0"/>
          <a:chOff x="0" y="0"/>
          <a:chExt cx="0" cy="0"/>
        </a:xfrm>
      </p:grpSpPr>
      <p:sp>
        <p:nvSpPr>
          <p:cNvPr id="2" name="Rubrik">
            <a:extLst>
              <a:ext uri="{FF2B5EF4-FFF2-40B4-BE49-F238E27FC236}">
                <a16:creationId xmlns:a16="http://schemas.microsoft.com/office/drawing/2014/main" id="{669694CA-42FB-AEC4-5016-97C28DD8DD8A}"/>
              </a:ext>
            </a:extLst>
          </p:cNvPr>
          <p:cNvSpPr>
            <a:spLocks noGrp="1"/>
          </p:cNvSpPr>
          <p:nvPr>
            <p:ph type="title" hasCustomPrompt="1"/>
          </p:nvPr>
        </p:nvSpPr>
        <p:spPr>
          <a:xfrm>
            <a:off x="515938" y="1665289"/>
            <a:ext cx="5435600" cy="1150936"/>
          </a:xfrm>
        </p:spPr>
        <p:txBody>
          <a:bodyPr anchor="t">
            <a:noAutofit/>
          </a:bodyPr>
          <a:lstStyle>
            <a:lvl1pPr>
              <a:defRPr lang="sv-SE" dirty="0"/>
            </a:lvl1pPr>
          </a:lstStyle>
          <a:p>
            <a:r>
              <a:rPr lang="sv-SE" dirty="0"/>
              <a:t>Rubrikruta med plats för text på två rader </a:t>
            </a:r>
          </a:p>
        </p:txBody>
      </p:sp>
      <p:sp>
        <p:nvSpPr>
          <p:cNvPr id="9" name="Text 1">
            <a:extLst>
              <a:ext uri="{FF2B5EF4-FFF2-40B4-BE49-F238E27FC236}">
                <a16:creationId xmlns:a16="http://schemas.microsoft.com/office/drawing/2014/main" id="{9501DA65-1801-49EC-C690-10F7E48044F1}"/>
              </a:ext>
            </a:extLst>
          </p:cNvPr>
          <p:cNvSpPr>
            <a:spLocks noGrp="1"/>
          </p:cNvSpPr>
          <p:nvPr>
            <p:ph type="body" sz="quarter" idx="19" hasCustomPrompt="1"/>
          </p:nvPr>
        </p:nvSpPr>
        <p:spPr>
          <a:xfrm>
            <a:off x="515938" y="2889250"/>
            <a:ext cx="5435600" cy="3311524"/>
          </a:xfrm>
        </p:spPr>
        <p:txBody>
          <a:bodyPr/>
          <a:lstStyle>
            <a:lvl1pPr>
              <a:defRPr lang="sv-SE" dirty="0"/>
            </a:lvl1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7" name="Text 2">
            <a:extLst>
              <a:ext uri="{FF2B5EF4-FFF2-40B4-BE49-F238E27FC236}">
                <a16:creationId xmlns:a16="http://schemas.microsoft.com/office/drawing/2014/main" id="{7DFCE6F2-7B14-727D-67A3-E139F1697FFC}"/>
              </a:ext>
            </a:extLst>
          </p:cNvPr>
          <p:cNvSpPr>
            <a:spLocks noGrp="1"/>
          </p:cNvSpPr>
          <p:nvPr>
            <p:ph type="body" sz="quarter" idx="21" hasCustomPrompt="1"/>
          </p:nvPr>
        </p:nvSpPr>
        <p:spPr>
          <a:xfrm>
            <a:off x="6203949" y="1665288"/>
            <a:ext cx="5436000" cy="4535487"/>
          </a:xfrm>
        </p:spPr>
        <p:txBody>
          <a:bodyPr/>
          <a:lstStyle>
            <a:lvl1pPr>
              <a:defRPr lang="sv-SE" dirty="0"/>
            </a:lvl1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5" name="Sidfot">
            <a:extLst>
              <a:ext uri="{FF2B5EF4-FFF2-40B4-BE49-F238E27FC236}">
                <a16:creationId xmlns:a16="http://schemas.microsoft.com/office/drawing/2014/main" id="{79BB359D-AC06-71B7-F0AF-E290A773F4BD}"/>
              </a:ext>
            </a:extLst>
          </p:cNvPr>
          <p:cNvSpPr>
            <a:spLocks noGrp="1"/>
          </p:cNvSpPr>
          <p:nvPr>
            <p:ph type="body" sz="quarter" idx="20" hasCustomPrompt="1"/>
          </p:nvPr>
        </p:nvSpPr>
        <p:spPr>
          <a:xfrm>
            <a:off x="515938" y="6273800"/>
            <a:ext cx="10225087" cy="358775"/>
          </a:xfrm>
        </p:spPr>
        <p:txBody>
          <a:bodyPr anchor="b"/>
          <a:lstStyle>
            <a:lvl1pPr>
              <a:lnSpc>
                <a:spcPct val="100000"/>
              </a:lnSpc>
              <a:spcBef>
                <a:spcPts val="0"/>
              </a:spcBef>
              <a:defRPr sz="1100"/>
            </a:lvl1pPr>
          </a:lstStyle>
          <a:p>
            <a:pPr lvl="0"/>
            <a:r>
              <a:rPr lang="sv-SE" dirty="0"/>
              <a:t>Sidfot</a:t>
            </a:r>
          </a:p>
        </p:txBody>
      </p:sp>
      <p:sp>
        <p:nvSpPr>
          <p:cNvPr id="8" name="Bildnummer">
            <a:extLst>
              <a:ext uri="{FF2B5EF4-FFF2-40B4-BE49-F238E27FC236}">
                <a16:creationId xmlns:a16="http://schemas.microsoft.com/office/drawing/2014/main" id="{2AC3A5FF-7D6C-0E3E-F672-7BC793927AD1}"/>
              </a:ext>
            </a:extLst>
          </p:cNvPr>
          <p:cNvSpPr>
            <a:spLocks noGrp="1"/>
          </p:cNvSpPr>
          <p:nvPr>
            <p:ph type="sldNum" sz="quarter" idx="10"/>
          </p:nvPr>
        </p:nvSpPr>
        <p:spPr>
          <a:xfrm>
            <a:off x="11082338" y="6273799"/>
            <a:ext cx="865187" cy="358776"/>
          </a:xfrm>
        </p:spPr>
        <p:txBody>
          <a:bodyPr/>
          <a:lstStyle/>
          <a:p>
            <a:fld id="{0F73819E-773B-4A43-88EE-FC0AC92ECDF9}" type="slidenum">
              <a:rPr lang="sv-SE" smtClean="0"/>
              <a:t>‹#›</a:t>
            </a:fld>
            <a:endParaRPr lang="sv-SE"/>
          </a:p>
        </p:txBody>
      </p:sp>
    </p:spTree>
    <p:extLst>
      <p:ext uri="{BB962C8B-B14F-4D97-AF65-F5344CB8AC3E}">
        <p14:creationId xmlns:p14="http://schemas.microsoft.com/office/powerpoint/2010/main" val="1776091463"/>
      </p:ext>
    </p:extLst>
  </p:cSld>
  <p:clrMapOvr>
    <a:masterClrMapping/>
  </p:clrMapOvr>
  <p:extLst>
    <p:ext uri="{DCECCB84-F9BA-43D5-87BE-67443E8EF086}">
      <p15:sldGuideLst xmlns:p15="http://schemas.microsoft.com/office/powerpoint/2012/main">
        <p15:guide id="1" orient="horz" pos="2160">
          <p15:clr>
            <a:srgbClr val="FBAE40"/>
          </p15:clr>
        </p15:guide>
        <p15:guide id="2" pos="3749">
          <p15:clr>
            <a:srgbClr val="FBAE40"/>
          </p15:clr>
        </p15:guide>
        <p15:guide id="3" pos="3908">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vå spalter, mer text (M)">
    <p:bg>
      <p:bgPr>
        <a:solidFill>
          <a:schemeClr val="accent1"/>
        </a:solidFill>
        <a:effectLst/>
      </p:bgPr>
    </p:bg>
    <p:spTree>
      <p:nvGrpSpPr>
        <p:cNvPr id="1" name=""/>
        <p:cNvGrpSpPr/>
        <p:nvPr/>
      </p:nvGrpSpPr>
      <p:grpSpPr>
        <a:xfrm>
          <a:off x="0" y="0"/>
          <a:ext cx="0" cy="0"/>
          <a:chOff x="0" y="0"/>
          <a:chExt cx="0" cy="0"/>
        </a:xfrm>
      </p:grpSpPr>
      <p:sp>
        <p:nvSpPr>
          <p:cNvPr id="2" name="Rubrik">
            <a:extLst>
              <a:ext uri="{FF2B5EF4-FFF2-40B4-BE49-F238E27FC236}">
                <a16:creationId xmlns:a16="http://schemas.microsoft.com/office/drawing/2014/main" id="{669694CA-42FB-AEC4-5016-97C28DD8DD8A}"/>
              </a:ext>
            </a:extLst>
          </p:cNvPr>
          <p:cNvSpPr>
            <a:spLocks noGrp="1"/>
          </p:cNvSpPr>
          <p:nvPr>
            <p:ph type="title" hasCustomPrompt="1"/>
          </p:nvPr>
        </p:nvSpPr>
        <p:spPr>
          <a:xfrm>
            <a:off x="515939" y="584200"/>
            <a:ext cx="5435600" cy="1081088"/>
          </a:xfrm>
        </p:spPr>
        <p:txBody>
          <a:bodyPr anchor="t">
            <a:noAutofit/>
          </a:bodyPr>
          <a:lstStyle>
            <a:lvl1pPr>
              <a:defRPr lang="sv-SE" dirty="0">
                <a:solidFill>
                  <a:schemeClr val="bg1"/>
                </a:solidFill>
              </a:defRPr>
            </a:lvl1pPr>
          </a:lstStyle>
          <a:p>
            <a:r>
              <a:rPr lang="sv-SE" dirty="0"/>
              <a:t>Rubrikruta med plats för text på två rader </a:t>
            </a:r>
          </a:p>
        </p:txBody>
      </p:sp>
      <p:sp>
        <p:nvSpPr>
          <p:cNvPr id="9" name="Text 1">
            <a:extLst>
              <a:ext uri="{FF2B5EF4-FFF2-40B4-BE49-F238E27FC236}">
                <a16:creationId xmlns:a16="http://schemas.microsoft.com/office/drawing/2014/main" id="{9501DA65-1801-49EC-C690-10F7E48044F1}"/>
              </a:ext>
            </a:extLst>
          </p:cNvPr>
          <p:cNvSpPr>
            <a:spLocks noGrp="1"/>
          </p:cNvSpPr>
          <p:nvPr>
            <p:ph type="body" sz="quarter" idx="19" hasCustomPrompt="1"/>
          </p:nvPr>
        </p:nvSpPr>
        <p:spPr>
          <a:xfrm>
            <a:off x="515939" y="1736725"/>
            <a:ext cx="5435599" cy="4464051"/>
          </a:xfrm>
        </p:spPr>
        <p:txBody>
          <a:bodyPr/>
          <a:lstStyle>
            <a:lvl1pPr>
              <a:defRPr lang="sv-SE" dirty="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7" name="Text 2">
            <a:extLst>
              <a:ext uri="{FF2B5EF4-FFF2-40B4-BE49-F238E27FC236}">
                <a16:creationId xmlns:a16="http://schemas.microsoft.com/office/drawing/2014/main" id="{7DFCE6F2-7B14-727D-67A3-E139F1697FFC}"/>
              </a:ext>
            </a:extLst>
          </p:cNvPr>
          <p:cNvSpPr>
            <a:spLocks noGrp="1"/>
          </p:cNvSpPr>
          <p:nvPr>
            <p:ph type="body" sz="quarter" idx="21" hasCustomPrompt="1"/>
          </p:nvPr>
        </p:nvSpPr>
        <p:spPr>
          <a:xfrm>
            <a:off x="6203950" y="584200"/>
            <a:ext cx="5435598" cy="5616576"/>
          </a:xfrm>
        </p:spPr>
        <p:txBody>
          <a:bodyPr/>
          <a:lstStyle>
            <a:lvl1pPr>
              <a:defRPr lang="sv-SE" dirty="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6" name="Sidfot">
            <a:extLst>
              <a:ext uri="{FF2B5EF4-FFF2-40B4-BE49-F238E27FC236}">
                <a16:creationId xmlns:a16="http://schemas.microsoft.com/office/drawing/2014/main" id="{BCCD82E5-459E-7A55-5B1C-EE121CC787C9}"/>
              </a:ext>
            </a:extLst>
          </p:cNvPr>
          <p:cNvSpPr>
            <a:spLocks noGrp="1"/>
          </p:cNvSpPr>
          <p:nvPr>
            <p:ph type="body" sz="quarter" idx="20" hasCustomPrompt="1"/>
          </p:nvPr>
        </p:nvSpPr>
        <p:spPr>
          <a:xfrm>
            <a:off x="515940" y="6273800"/>
            <a:ext cx="10225085" cy="358775"/>
          </a:xfrm>
        </p:spPr>
        <p:txBody>
          <a:bodyPr anchor="b"/>
          <a:lstStyle>
            <a:lvl1pPr>
              <a:lnSpc>
                <a:spcPct val="100000"/>
              </a:lnSpc>
              <a:spcBef>
                <a:spcPts val="0"/>
              </a:spcBef>
              <a:defRPr sz="1100">
                <a:solidFill>
                  <a:schemeClr val="bg1"/>
                </a:solidFill>
              </a:defRPr>
            </a:lvl1pPr>
          </a:lstStyle>
          <a:p>
            <a:pPr lvl="0"/>
            <a:r>
              <a:rPr lang="sv-SE" dirty="0"/>
              <a:t>Sidfot</a:t>
            </a:r>
          </a:p>
        </p:txBody>
      </p:sp>
      <p:sp>
        <p:nvSpPr>
          <p:cNvPr id="3" name="Bildnummer">
            <a:extLst>
              <a:ext uri="{FF2B5EF4-FFF2-40B4-BE49-F238E27FC236}">
                <a16:creationId xmlns:a16="http://schemas.microsoft.com/office/drawing/2014/main" id="{0F27FE3C-AB71-FEF5-AAD1-0901C37C47DF}"/>
              </a:ext>
            </a:extLst>
          </p:cNvPr>
          <p:cNvSpPr>
            <a:spLocks noGrp="1"/>
          </p:cNvSpPr>
          <p:nvPr>
            <p:ph type="sldNum" sz="quarter" idx="10"/>
          </p:nvPr>
        </p:nvSpPr>
        <p:spPr>
          <a:xfrm>
            <a:off x="11083525" y="6273799"/>
            <a:ext cx="864000" cy="358775"/>
          </a:xfrm>
        </p:spPr>
        <p:txBody>
          <a:bodyPr/>
          <a:lstStyle>
            <a:lvl1pPr>
              <a:defRPr>
                <a:solidFill>
                  <a:schemeClr val="bg1"/>
                </a:solidFill>
              </a:defRPr>
            </a:lvl1pPr>
          </a:lstStyle>
          <a:p>
            <a:fld id="{0F73819E-773B-4A43-88EE-FC0AC92ECDF9}" type="slidenum">
              <a:rPr lang="sv-SE" smtClean="0"/>
              <a:t>‹#›</a:t>
            </a:fld>
            <a:endParaRPr lang="sv-SE"/>
          </a:p>
        </p:txBody>
      </p:sp>
    </p:spTree>
    <p:extLst>
      <p:ext uri="{BB962C8B-B14F-4D97-AF65-F5344CB8AC3E}">
        <p14:creationId xmlns:p14="http://schemas.microsoft.com/office/powerpoint/2010/main" val="600104178"/>
      </p:ext>
    </p:extLst>
  </p:cSld>
  <p:clrMapOvr>
    <a:masterClrMapping/>
  </p:clrMapOvr>
  <p:extLst>
    <p:ext uri="{DCECCB84-F9BA-43D5-87BE-67443E8EF086}">
      <p15:sldGuideLst xmlns:p15="http://schemas.microsoft.com/office/powerpoint/2012/main">
        <p15:guide id="2" pos="3749">
          <p15:clr>
            <a:srgbClr val="FBAE40"/>
          </p15:clr>
        </p15:guide>
        <p15:guide id="7" pos="3908">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vå spalter, mer text (L)">
    <p:bg>
      <p:bgPr>
        <a:solidFill>
          <a:schemeClr val="accent3"/>
        </a:solidFill>
        <a:effectLst/>
      </p:bgPr>
    </p:bg>
    <p:spTree>
      <p:nvGrpSpPr>
        <p:cNvPr id="1" name=""/>
        <p:cNvGrpSpPr/>
        <p:nvPr/>
      </p:nvGrpSpPr>
      <p:grpSpPr>
        <a:xfrm>
          <a:off x="0" y="0"/>
          <a:ext cx="0" cy="0"/>
          <a:chOff x="0" y="0"/>
          <a:chExt cx="0" cy="0"/>
        </a:xfrm>
      </p:grpSpPr>
      <p:sp>
        <p:nvSpPr>
          <p:cNvPr id="2" name="Rubrik">
            <a:extLst>
              <a:ext uri="{FF2B5EF4-FFF2-40B4-BE49-F238E27FC236}">
                <a16:creationId xmlns:a16="http://schemas.microsoft.com/office/drawing/2014/main" id="{669694CA-42FB-AEC4-5016-97C28DD8DD8A}"/>
              </a:ext>
            </a:extLst>
          </p:cNvPr>
          <p:cNvSpPr>
            <a:spLocks noGrp="1"/>
          </p:cNvSpPr>
          <p:nvPr>
            <p:ph type="title" hasCustomPrompt="1"/>
          </p:nvPr>
        </p:nvSpPr>
        <p:spPr>
          <a:xfrm>
            <a:off x="515938" y="584200"/>
            <a:ext cx="5435600" cy="1081088"/>
          </a:xfrm>
        </p:spPr>
        <p:txBody>
          <a:bodyPr anchor="t">
            <a:noAutofit/>
          </a:bodyPr>
          <a:lstStyle>
            <a:lvl1pPr>
              <a:defRPr lang="sv-SE" dirty="0"/>
            </a:lvl1pPr>
          </a:lstStyle>
          <a:p>
            <a:r>
              <a:rPr lang="sv-SE" dirty="0"/>
              <a:t>Rubrikruta med plats för text på två rader </a:t>
            </a:r>
          </a:p>
        </p:txBody>
      </p:sp>
      <p:sp>
        <p:nvSpPr>
          <p:cNvPr id="9" name="Text 1">
            <a:extLst>
              <a:ext uri="{FF2B5EF4-FFF2-40B4-BE49-F238E27FC236}">
                <a16:creationId xmlns:a16="http://schemas.microsoft.com/office/drawing/2014/main" id="{9501DA65-1801-49EC-C690-10F7E48044F1}"/>
              </a:ext>
            </a:extLst>
          </p:cNvPr>
          <p:cNvSpPr>
            <a:spLocks noGrp="1"/>
          </p:cNvSpPr>
          <p:nvPr>
            <p:ph type="body" sz="quarter" idx="19" hasCustomPrompt="1"/>
          </p:nvPr>
        </p:nvSpPr>
        <p:spPr>
          <a:xfrm>
            <a:off x="515938" y="1736725"/>
            <a:ext cx="5435600" cy="4464049"/>
          </a:xfrm>
        </p:spPr>
        <p:txBody>
          <a:bodyPr/>
          <a:lstStyle>
            <a:lvl1pPr>
              <a:defRPr lang="sv-SE" dirty="0"/>
            </a:lvl1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7" name="Text 2">
            <a:extLst>
              <a:ext uri="{FF2B5EF4-FFF2-40B4-BE49-F238E27FC236}">
                <a16:creationId xmlns:a16="http://schemas.microsoft.com/office/drawing/2014/main" id="{7DFCE6F2-7B14-727D-67A3-E139F1697FFC}"/>
              </a:ext>
            </a:extLst>
          </p:cNvPr>
          <p:cNvSpPr>
            <a:spLocks noGrp="1"/>
          </p:cNvSpPr>
          <p:nvPr>
            <p:ph type="body" sz="quarter" idx="21" hasCustomPrompt="1"/>
          </p:nvPr>
        </p:nvSpPr>
        <p:spPr>
          <a:xfrm>
            <a:off x="6203949" y="584199"/>
            <a:ext cx="5436000" cy="5616575"/>
          </a:xfrm>
        </p:spPr>
        <p:txBody>
          <a:bodyPr/>
          <a:lstStyle>
            <a:lvl1pPr>
              <a:defRPr lang="sv-SE" dirty="0"/>
            </a:lvl1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6" name="Sidfot">
            <a:extLst>
              <a:ext uri="{FF2B5EF4-FFF2-40B4-BE49-F238E27FC236}">
                <a16:creationId xmlns:a16="http://schemas.microsoft.com/office/drawing/2014/main" id="{BCCD82E5-459E-7A55-5B1C-EE121CC787C9}"/>
              </a:ext>
            </a:extLst>
          </p:cNvPr>
          <p:cNvSpPr>
            <a:spLocks noGrp="1"/>
          </p:cNvSpPr>
          <p:nvPr>
            <p:ph type="body" sz="quarter" idx="20" hasCustomPrompt="1"/>
          </p:nvPr>
        </p:nvSpPr>
        <p:spPr>
          <a:xfrm>
            <a:off x="515938" y="6273800"/>
            <a:ext cx="10225087" cy="358775"/>
          </a:xfrm>
        </p:spPr>
        <p:txBody>
          <a:bodyPr anchor="b"/>
          <a:lstStyle>
            <a:lvl1pPr>
              <a:lnSpc>
                <a:spcPct val="100000"/>
              </a:lnSpc>
              <a:spcBef>
                <a:spcPts val="0"/>
              </a:spcBef>
              <a:defRPr sz="1100"/>
            </a:lvl1pPr>
          </a:lstStyle>
          <a:p>
            <a:pPr lvl="0"/>
            <a:r>
              <a:rPr lang="sv-SE" dirty="0"/>
              <a:t>Sidfot</a:t>
            </a:r>
          </a:p>
        </p:txBody>
      </p:sp>
      <p:sp>
        <p:nvSpPr>
          <p:cNvPr id="3" name="Bildnummer">
            <a:extLst>
              <a:ext uri="{FF2B5EF4-FFF2-40B4-BE49-F238E27FC236}">
                <a16:creationId xmlns:a16="http://schemas.microsoft.com/office/drawing/2014/main" id="{0F27FE3C-AB71-FEF5-AAD1-0901C37C47DF}"/>
              </a:ext>
            </a:extLst>
          </p:cNvPr>
          <p:cNvSpPr>
            <a:spLocks noGrp="1"/>
          </p:cNvSpPr>
          <p:nvPr>
            <p:ph type="sldNum" sz="quarter" idx="10"/>
          </p:nvPr>
        </p:nvSpPr>
        <p:spPr>
          <a:xfrm>
            <a:off x="11082338" y="6273799"/>
            <a:ext cx="865187" cy="358776"/>
          </a:xfrm>
        </p:spPr>
        <p:txBody>
          <a:bodyPr/>
          <a:lstStyle/>
          <a:p>
            <a:fld id="{0F73819E-773B-4A43-88EE-FC0AC92ECDF9}" type="slidenum">
              <a:rPr lang="sv-SE" smtClean="0"/>
              <a:t>‹#›</a:t>
            </a:fld>
            <a:endParaRPr lang="sv-SE"/>
          </a:p>
        </p:txBody>
      </p:sp>
    </p:spTree>
    <p:extLst>
      <p:ext uri="{BB962C8B-B14F-4D97-AF65-F5344CB8AC3E}">
        <p14:creationId xmlns:p14="http://schemas.microsoft.com/office/powerpoint/2010/main" val="2523047312"/>
      </p:ext>
    </p:extLst>
  </p:cSld>
  <p:clrMapOvr>
    <a:masterClrMapping/>
  </p:clrMapOvr>
  <p:extLst>
    <p:ext uri="{DCECCB84-F9BA-43D5-87BE-67443E8EF086}">
      <p15:sldGuideLst xmlns:p15="http://schemas.microsoft.com/office/powerpoint/2012/main">
        <p15:guide id="1" orient="horz" pos="2160">
          <p15:clr>
            <a:srgbClr val="FBAE40"/>
          </p15:clr>
        </p15:guide>
        <p15:guide id="2" pos="3749">
          <p15:clr>
            <a:srgbClr val="FBAE40"/>
          </p15:clr>
        </p15:guide>
        <p15:guide id="3" pos="3908">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Halvbild (M)">
    <p:bg>
      <p:bgPr>
        <a:solidFill>
          <a:srgbClr val="6377AD"/>
        </a:solidFill>
        <a:effectLst/>
      </p:bgPr>
    </p:bg>
    <p:spTree>
      <p:nvGrpSpPr>
        <p:cNvPr id="1" name=""/>
        <p:cNvGrpSpPr/>
        <p:nvPr/>
      </p:nvGrpSpPr>
      <p:grpSpPr>
        <a:xfrm>
          <a:off x="0" y="0"/>
          <a:ext cx="0" cy="0"/>
          <a:chOff x="0" y="0"/>
          <a:chExt cx="0" cy="0"/>
        </a:xfrm>
      </p:grpSpPr>
      <p:sp>
        <p:nvSpPr>
          <p:cNvPr id="8" name="Bakgrundsbild">
            <a:extLst>
              <a:ext uri="{FF2B5EF4-FFF2-40B4-BE49-F238E27FC236}">
                <a16:creationId xmlns:a16="http://schemas.microsoft.com/office/drawing/2014/main" id="{EA6A5994-CED6-9BE8-E6A3-E241CFD10DB9}"/>
              </a:ext>
              <a:ext uri="{C183D7F6-B498-43B3-948B-1728B52AA6E4}">
                <adec:decorative xmlns:adec="http://schemas.microsoft.com/office/drawing/2017/decorative" val="1"/>
              </a:ext>
            </a:extLst>
          </p:cNvPr>
          <p:cNvSpPr>
            <a:spLocks noGrp="1"/>
          </p:cNvSpPr>
          <p:nvPr>
            <p:ph type="pic" sz="quarter" idx="13"/>
          </p:nvPr>
        </p:nvSpPr>
        <p:spPr>
          <a:xfrm>
            <a:off x="6096000" y="162000"/>
            <a:ext cx="5931000" cy="6534000"/>
          </a:xfrm>
          <a:custGeom>
            <a:avLst/>
            <a:gdLst>
              <a:gd name="connsiteX0" fmla="*/ 0 w 5931000"/>
              <a:gd name="connsiteY0" fmla="*/ 0 h 6534000"/>
              <a:gd name="connsiteX1" fmla="*/ 5809729 w 5931000"/>
              <a:gd name="connsiteY1" fmla="*/ 0 h 6534000"/>
              <a:gd name="connsiteX2" fmla="*/ 5931000 w 5931000"/>
              <a:gd name="connsiteY2" fmla="*/ 121271 h 6534000"/>
              <a:gd name="connsiteX3" fmla="*/ 5931000 w 5931000"/>
              <a:gd name="connsiteY3" fmla="*/ 6412729 h 6534000"/>
              <a:gd name="connsiteX4" fmla="*/ 5809729 w 5931000"/>
              <a:gd name="connsiteY4" fmla="*/ 6534000 h 6534000"/>
              <a:gd name="connsiteX5" fmla="*/ 0 w 5931000"/>
              <a:gd name="connsiteY5" fmla="*/ 653400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31000" h="6534000">
                <a:moveTo>
                  <a:pt x="0" y="0"/>
                </a:moveTo>
                <a:lnTo>
                  <a:pt x="5809729" y="0"/>
                </a:lnTo>
                <a:cubicBezTo>
                  <a:pt x="5876705" y="0"/>
                  <a:pt x="5931000" y="54295"/>
                  <a:pt x="5931000" y="121271"/>
                </a:cubicBezTo>
                <a:lnTo>
                  <a:pt x="5931000" y="6412729"/>
                </a:lnTo>
                <a:cubicBezTo>
                  <a:pt x="5931000" y="6479705"/>
                  <a:pt x="5876705" y="6534000"/>
                  <a:pt x="5809729" y="6534000"/>
                </a:cubicBezTo>
                <a:lnTo>
                  <a:pt x="0" y="6534000"/>
                </a:ln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p>
        </p:txBody>
      </p:sp>
      <p:sp>
        <p:nvSpPr>
          <p:cNvPr id="12" name="Rubrik">
            <a:extLst>
              <a:ext uri="{FF2B5EF4-FFF2-40B4-BE49-F238E27FC236}">
                <a16:creationId xmlns:a16="http://schemas.microsoft.com/office/drawing/2014/main" id="{3814706A-19A8-D273-13A3-3B2238B682C7}"/>
              </a:ext>
            </a:extLst>
          </p:cNvPr>
          <p:cNvSpPr>
            <a:spLocks noGrp="1"/>
          </p:cNvSpPr>
          <p:nvPr>
            <p:ph type="title" hasCustomPrompt="1"/>
          </p:nvPr>
        </p:nvSpPr>
        <p:spPr>
          <a:xfrm>
            <a:off x="515938" y="1665288"/>
            <a:ext cx="5219700" cy="1150937"/>
          </a:xfrm>
        </p:spPr>
        <p:txBody>
          <a:bodyPr anchor="t">
            <a:noAutofit/>
          </a:bodyPr>
          <a:lstStyle>
            <a:lvl1pPr>
              <a:defRPr lang="sv-SE" dirty="0">
                <a:solidFill>
                  <a:schemeClr val="bg1"/>
                </a:solidFill>
              </a:defRPr>
            </a:lvl1pPr>
          </a:lstStyle>
          <a:p>
            <a:r>
              <a:rPr lang="sv-SE" dirty="0"/>
              <a:t>Rubrikruta med plats för text på två rader </a:t>
            </a:r>
          </a:p>
        </p:txBody>
      </p:sp>
      <p:sp>
        <p:nvSpPr>
          <p:cNvPr id="14" name="Text 1">
            <a:extLst>
              <a:ext uri="{FF2B5EF4-FFF2-40B4-BE49-F238E27FC236}">
                <a16:creationId xmlns:a16="http://schemas.microsoft.com/office/drawing/2014/main" id="{BF109F9F-C57F-2FC0-1B56-1F4A742D5A06}"/>
              </a:ext>
            </a:extLst>
          </p:cNvPr>
          <p:cNvSpPr>
            <a:spLocks noGrp="1"/>
          </p:cNvSpPr>
          <p:nvPr>
            <p:ph type="body" sz="quarter" idx="19" hasCustomPrompt="1"/>
          </p:nvPr>
        </p:nvSpPr>
        <p:spPr>
          <a:xfrm>
            <a:off x="515938" y="2889250"/>
            <a:ext cx="5220656" cy="3311524"/>
          </a:xfrm>
        </p:spPr>
        <p:txBody>
          <a:bodyPr/>
          <a:lstStyle>
            <a:lvl1pPr>
              <a:defRPr lang="sv-SE" dirty="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5" name="Sidfot">
            <a:extLst>
              <a:ext uri="{FF2B5EF4-FFF2-40B4-BE49-F238E27FC236}">
                <a16:creationId xmlns:a16="http://schemas.microsoft.com/office/drawing/2014/main" id="{00A6D474-A2A8-6B29-E2BB-DD81EDC6D82E}"/>
              </a:ext>
            </a:extLst>
          </p:cNvPr>
          <p:cNvSpPr>
            <a:spLocks noGrp="1"/>
          </p:cNvSpPr>
          <p:nvPr>
            <p:ph type="body" sz="quarter" idx="20" hasCustomPrompt="1"/>
          </p:nvPr>
        </p:nvSpPr>
        <p:spPr>
          <a:xfrm>
            <a:off x="515939" y="6273800"/>
            <a:ext cx="5219699" cy="358775"/>
          </a:xfrm>
        </p:spPr>
        <p:txBody>
          <a:bodyPr anchor="b"/>
          <a:lstStyle>
            <a:lvl1pPr>
              <a:lnSpc>
                <a:spcPct val="100000"/>
              </a:lnSpc>
              <a:spcBef>
                <a:spcPts val="0"/>
              </a:spcBef>
              <a:defRPr sz="1100">
                <a:solidFill>
                  <a:schemeClr val="bg1"/>
                </a:solidFill>
              </a:defRPr>
            </a:lvl1pPr>
          </a:lstStyle>
          <a:p>
            <a:pPr lvl="0"/>
            <a:r>
              <a:rPr lang="sv-SE" dirty="0"/>
              <a:t>Sidfot</a:t>
            </a:r>
          </a:p>
        </p:txBody>
      </p:sp>
      <p:sp>
        <p:nvSpPr>
          <p:cNvPr id="4" name="Bildnummer">
            <a:extLst>
              <a:ext uri="{FF2B5EF4-FFF2-40B4-BE49-F238E27FC236}">
                <a16:creationId xmlns:a16="http://schemas.microsoft.com/office/drawing/2014/main" id="{92710437-EF93-C0BB-B612-AE10FFCDAA24}"/>
              </a:ext>
            </a:extLst>
          </p:cNvPr>
          <p:cNvSpPr>
            <a:spLocks noGrp="1"/>
          </p:cNvSpPr>
          <p:nvPr>
            <p:ph type="sldNum" sz="quarter" idx="10"/>
          </p:nvPr>
        </p:nvSpPr>
        <p:spPr>
          <a:xfrm>
            <a:off x="11082337" y="6273800"/>
            <a:ext cx="865187" cy="358775"/>
          </a:xfrm>
        </p:spPr>
        <p:txBody>
          <a:bodyPr/>
          <a:lstStyle>
            <a:lvl1pPr>
              <a:defRPr lang="sv-SE" smtClean="0">
                <a:solidFill>
                  <a:schemeClr val="bg1"/>
                </a:solidFill>
              </a:defRPr>
            </a:lvl1pPr>
          </a:lstStyle>
          <a:p>
            <a:fld id="{0F73819E-773B-4A43-88EE-FC0AC92ECDF9}" type="slidenum">
              <a:rPr lang="sv-SE" smtClean="0"/>
              <a:t>‹#›</a:t>
            </a:fld>
            <a:endParaRPr lang="sv-SE"/>
          </a:p>
        </p:txBody>
      </p:sp>
    </p:spTree>
    <p:extLst>
      <p:ext uri="{BB962C8B-B14F-4D97-AF65-F5344CB8AC3E}">
        <p14:creationId xmlns:p14="http://schemas.microsoft.com/office/powerpoint/2010/main" val="3107878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613">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Halvbild (L)">
    <p:bg>
      <p:bgPr>
        <a:solidFill>
          <a:srgbClr val="ACD5BC"/>
        </a:solidFill>
        <a:effectLst/>
      </p:bgPr>
    </p:bg>
    <p:spTree>
      <p:nvGrpSpPr>
        <p:cNvPr id="1" name=""/>
        <p:cNvGrpSpPr/>
        <p:nvPr/>
      </p:nvGrpSpPr>
      <p:grpSpPr>
        <a:xfrm>
          <a:off x="0" y="0"/>
          <a:ext cx="0" cy="0"/>
          <a:chOff x="0" y="0"/>
          <a:chExt cx="0" cy="0"/>
        </a:xfrm>
      </p:grpSpPr>
      <p:sp>
        <p:nvSpPr>
          <p:cNvPr id="8" name="Bakgrundsbild">
            <a:extLst>
              <a:ext uri="{FF2B5EF4-FFF2-40B4-BE49-F238E27FC236}">
                <a16:creationId xmlns:a16="http://schemas.microsoft.com/office/drawing/2014/main" id="{EA6A5994-CED6-9BE8-E6A3-E241CFD10DB9}"/>
              </a:ext>
              <a:ext uri="{C183D7F6-B498-43B3-948B-1728B52AA6E4}">
                <adec:decorative xmlns:adec="http://schemas.microsoft.com/office/drawing/2017/decorative" val="1"/>
              </a:ext>
            </a:extLst>
          </p:cNvPr>
          <p:cNvSpPr>
            <a:spLocks noGrp="1"/>
          </p:cNvSpPr>
          <p:nvPr>
            <p:ph type="pic" sz="quarter" idx="13"/>
          </p:nvPr>
        </p:nvSpPr>
        <p:spPr>
          <a:xfrm>
            <a:off x="6096000" y="162000"/>
            <a:ext cx="5931000" cy="6534000"/>
          </a:xfrm>
          <a:custGeom>
            <a:avLst/>
            <a:gdLst>
              <a:gd name="connsiteX0" fmla="*/ 0 w 5931000"/>
              <a:gd name="connsiteY0" fmla="*/ 0 h 6534000"/>
              <a:gd name="connsiteX1" fmla="*/ 5809729 w 5931000"/>
              <a:gd name="connsiteY1" fmla="*/ 0 h 6534000"/>
              <a:gd name="connsiteX2" fmla="*/ 5931000 w 5931000"/>
              <a:gd name="connsiteY2" fmla="*/ 121271 h 6534000"/>
              <a:gd name="connsiteX3" fmla="*/ 5931000 w 5931000"/>
              <a:gd name="connsiteY3" fmla="*/ 6412729 h 6534000"/>
              <a:gd name="connsiteX4" fmla="*/ 5809729 w 5931000"/>
              <a:gd name="connsiteY4" fmla="*/ 6534000 h 6534000"/>
              <a:gd name="connsiteX5" fmla="*/ 0 w 5931000"/>
              <a:gd name="connsiteY5" fmla="*/ 653400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31000" h="6534000">
                <a:moveTo>
                  <a:pt x="0" y="0"/>
                </a:moveTo>
                <a:lnTo>
                  <a:pt x="5809729" y="0"/>
                </a:lnTo>
                <a:cubicBezTo>
                  <a:pt x="5876705" y="0"/>
                  <a:pt x="5931000" y="54295"/>
                  <a:pt x="5931000" y="121271"/>
                </a:cubicBezTo>
                <a:lnTo>
                  <a:pt x="5931000" y="6412729"/>
                </a:lnTo>
                <a:cubicBezTo>
                  <a:pt x="5931000" y="6479705"/>
                  <a:pt x="5876705" y="6534000"/>
                  <a:pt x="5809729" y="6534000"/>
                </a:cubicBezTo>
                <a:lnTo>
                  <a:pt x="0" y="6534000"/>
                </a:ln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p>
        </p:txBody>
      </p:sp>
      <p:sp>
        <p:nvSpPr>
          <p:cNvPr id="12" name="Rubrik">
            <a:extLst>
              <a:ext uri="{FF2B5EF4-FFF2-40B4-BE49-F238E27FC236}">
                <a16:creationId xmlns:a16="http://schemas.microsoft.com/office/drawing/2014/main" id="{3814706A-19A8-D273-13A3-3B2238B682C7}"/>
              </a:ext>
            </a:extLst>
          </p:cNvPr>
          <p:cNvSpPr>
            <a:spLocks noGrp="1"/>
          </p:cNvSpPr>
          <p:nvPr>
            <p:ph type="title" hasCustomPrompt="1"/>
          </p:nvPr>
        </p:nvSpPr>
        <p:spPr>
          <a:xfrm>
            <a:off x="515938" y="1665288"/>
            <a:ext cx="5219700" cy="1150937"/>
          </a:xfrm>
        </p:spPr>
        <p:txBody>
          <a:bodyPr anchor="t">
            <a:noAutofit/>
          </a:bodyPr>
          <a:lstStyle>
            <a:lvl1pPr>
              <a:defRPr lang="sv-SE" dirty="0"/>
            </a:lvl1pPr>
          </a:lstStyle>
          <a:p>
            <a:r>
              <a:rPr lang="sv-SE" dirty="0"/>
              <a:t>Rubrikruta med plats för text på två rader </a:t>
            </a:r>
          </a:p>
        </p:txBody>
      </p:sp>
      <p:sp>
        <p:nvSpPr>
          <p:cNvPr id="14" name="Text 1">
            <a:extLst>
              <a:ext uri="{FF2B5EF4-FFF2-40B4-BE49-F238E27FC236}">
                <a16:creationId xmlns:a16="http://schemas.microsoft.com/office/drawing/2014/main" id="{BF109F9F-C57F-2FC0-1B56-1F4A742D5A06}"/>
              </a:ext>
            </a:extLst>
          </p:cNvPr>
          <p:cNvSpPr>
            <a:spLocks noGrp="1"/>
          </p:cNvSpPr>
          <p:nvPr>
            <p:ph type="body" sz="quarter" idx="19" hasCustomPrompt="1"/>
          </p:nvPr>
        </p:nvSpPr>
        <p:spPr>
          <a:xfrm>
            <a:off x="515938" y="2889250"/>
            <a:ext cx="5220656" cy="3311524"/>
          </a:xfrm>
        </p:spPr>
        <p:txBody>
          <a:bodyPr/>
          <a:lstStyle>
            <a:lvl1pPr>
              <a:defRPr lang="sv-SE" dirty="0"/>
            </a:lvl1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5" name="Sidfot">
            <a:extLst>
              <a:ext uri="{FF2B5EF4-FFF2-40B4-BE49-F238E27FC236}">
                <a16:creationId xmlns:a16="http://schemas.microsoft.com/office/drawing/2014/main" id="{00A6D474-A2A8-6B29-E2BB-DD81EDC6D82E}"/>
              </a:ext>
            </a:extLst>
          </p:cNvPr>
          <p:cNvSpPr>
            <a:spLocks noGrp="1"/>
          </p:cNvSpPr>
          <p:nvPr>
            <p:ph type="body" sz="quarter" idx="20" hasCustomPrompt="1"/>
          </p:nvPr>
        </p:nvSpPr>
        <p:spPr>
          <a:xfrm>
            <a:off x="515939" y="6273800"/>
            <a:ext cx="5219699" cy="358775"/>
          </a:xfrm>
        </p:spPr>
        <p:txBody>
          <a:bodyPr anchor="b"/>
          <a:lstStyle>
            <a:lvl1pPr>
              <a:lnSpc>
                <a:spcPct val="100000"/>
              </a:lnSpc>
              <a:spcBef>
                <a:spcPts val="0"/>
              </a:spcBef>
              <a:defRPr sz="1100"/>
            </a:lvl1pPr>
          </a:lstStyle>
          <a:p>
            <a:pPr lvl="0"/>
            <a:r>
              <a:rPr lang="sv-SE" dirty="0"/>
              <a:t>Sidfot</a:t>
            </a:r>
          </a:p>
        </p:txBody>
      </p:sp>
      <p:sp>
        <p:nvSpPr>
          <p:cNvPr id="4" name="Bildnummer">
            <a:extLst>
              <a:ext uri="{FF2B5EF4-FFF2-40B4-BE49-F238E27FC236}">
                <a16:creationId xmlns:a16="http://schemas.microsoft.com/office/drawing/2014/main" id="{92710437-EF93-C0BB-B612-AE10FFCDAA24}"/>
              </a:ext>
            </a:extLst>
          </p:cNvPr>
          <p:cNvSpPr>
            <a:spLocks noGrp="1"/>
          </p:cNvSpPr>
          <p:nvPr>
            <p:ph type="sldNum" sz="quarter" idx="10"/>
          </p:nvPr>
        </p:nvSpPr>
        <p:spPr>
          <a:xfrm>
            <a:off x="11082337" y="6273800"/>
            <a:ext cx="865187" cy="358775"/>
          </a:xfrm>
        </p:spPr>
        <p:txBody>
          <a:bodyPr/>
          <a:lstStyle>
            <a:lvl1pPr>
              <a:defRPr lang="sv-SE" smtClean="0"/>
            </a:lvl1pPr>
          </a:lstStyle>
          <a:p>
            <a:fld id="{0F73819E-773B-4A43-88EE-FC0AC92ECDF9}" type="slidenum">
              <a:rPr lang="sv-SE" smtClean="0"/>
              <a:t>‹#›</a:t>
            </a:fld>
            <a:endParaRPr lang="sv-SE"/>
          </a:p>
        </p:txBody>
      </p:sp>
    </p:spTree>
    <p:extLst>
      <p:ext uri="{BB962C8B-B14F-4D97-AF65-F5344CB8AC3E}">
        <p14:creationId xmlns:p14="http://schemas.microsoft.com/office/powerpoint/2010/main" val="42531462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613">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Halvbild, mer text (M)">
    <p:bg>
      <p:bgPr>
        <a:solidFill>
          <a:srgbClr val="6377AD"/>
        </a:solidFill>
        <a:effectLst/>
      </p:bgPr>
    </p:bg>
    <p:spTree>
      <p:nvGrpSpPr>
        <p:cNvPr id="1" name=""/>
        <p:cNvGrpSpPr/>
        <p:nvPr/>
      </p:nvGrpSpPr>
      <p:grpSpPr>
        <a:xfrm>
          <a:off x="0" y="0"/>
          <a:ext cx="0" cy="0"/>
          <a:chOff x="0" y="0"/>
          <a:chExt cx="0" cy="0"/>
        </a:xfrm>
      </p:grpSpPr>
      <p:sp>
        <p:nvSpPr>
          <p:cNvPr id="12" name="Rubrik">
            <a:extLst>
              <a:ext uri="{FF2B5EF4-FFF2-40B4-BE49-F238E27FC236}">
                <a16:creationId xmlns:a16="http://schemas.microsoft.com/office/drawing/2014/main" id="{3814706A-19A8-D273-13A3-3B2238B682C7}"/>
              </a:ext>
            </a:extLst>
          </p:cNvPr>
          <p:cNvSpPr>
            <a:spLocks noGrp="1"/>
          </p:cNvSpPr>
          <p:nvPr>
            <p:ph type="title" hasCustomPrompt="1"/>
          </p:nvPr>
        </p:nvSpPr>
        <p:spPr>
          <a:xfrm>
            <a:off x="515938" y="584200"/>
            <a:ext cx="5219700" cy="1081088"/>
          </a:xfrm>
        </p:spPr>
        <p:txBody>
          <a:bodyPr anchor="t">
            <a:noAutofit/>
          </a:bodyPr>
          <a:lstStyle>
            <a:lvl1pPr>
              <a:defRPr lang="sv-SE" dirty="0">
                <a:solidFill>
                  <a:schemeClr val="bg1"/>
                </a:solidFill>
              </a:defRPr>
            </a:lvl1pPr>
          </a:lstStyle>
          <a:p>
            <a:r>
              <a:rPr lang="sv-SE" dirty="0"/>
              <a:t>Rubrikruta med plats för text på två rader </a:t>
            </a:r>
          </a:p>
        </p:txBody>
      </p:sp>
      <p:sp>
        <p:nvSpPr>
          <p:cNvPr id="14" name="Text 1">
            <a:extLst>
              <a:ext uri="{FF2B5EF4-FFF2-40B4-BE49-F238E27FC236}">
                <a16:creationId xmlns:a16="http://schemas.microsoft.com/office/drawing/2014/main" id="{BF109F9F-C57F-2FC0-1B56-1F4A742D5A06}"/>
              </a:ext>
            </a:extLst>
          </p:cNvPr>
          <p:cNvSpPr>
            <a:spLocks noGrp="1"/>
          </p:cNvSpPr>
          <p:nvPr>
            <p:ph type="body" sz="quarter" idx="19" hasCustomPrompt="1"/>
          </p:nvPr>
        </p:nvSpPr>
        <p:spPr>
          <a:xfrm>
            <a:off x="515938" y="1736725"/>
            <a:ext cx="5220656" cy="4464049"/>
          </a:xfrm>
        </p:spPr>
        <p:txBody>
          <a:bodyPr/>
          <a:lstStyle>
            <a:lvl1pPr>
              <a:defRPr lang="sv-SE" dirty="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5" name="Sidfot">
            <a:extLst>
              <a:ext uri="{FF2B5EF4-FFF2-40B4-BE49-F238E27FC236}">
                <a16:creationId xmlns:a16="http://schemas.microsoft.com/office/drawing/2014/main" id="{00A6D474-A2A8-6B29-E2BB-DD81EDC6D82E}"/>
              </a:ext>
            </a:extLst>
          </p:cNvPr>
          <p:cNvSpPr>
            <a:spLocks noGrp="1"/>
          </p:cNvSpPr>
          <p:nvPr>
            <p:ph type="body" sz="quarter" idx="20" hasCustomPrompt="1"/>
          </p:nvPr>
        </p:nvSpPr>
        <p:spPr>
          <a:xfrm>
            <a:off x="515939" y="6273800"/>
            <a:ext cx="5219699" cy="358775"/>
          </a:xfrm>
        </p:spPr>
        <p:txBody>
          <a:bodyPr anchor="b"/>
          <a:lstStyle>
            <a:lvl1pPr>
              <a:lnSpc>
                <a:spcPct val="100000"/>
              </a:lnSpc>
              <a:spcBef>
                <a:spcPts val="0"/>
              </a:spcBef>
              <a:defRPr sz="1100">
                <a:solidFill>
                  <a:schemeClr val="bg1"/>
                </a:solidFill>
              </a:defRPr>
            </a:lvl1pPr>
          </a:lstStyle>
          <a:p>
            <a:pPr lvl="0"/>
            <a:r>
              <a:rPr lang="sv-SE" dirty="0"/>
              <a:t>Sidfot</a:t>
            </a:r>
          </a:p>
        </p:txBody>
      </p:sp>
      <p:sp>
        <p:nvSpPr>
          <p:cNvPr id="4" name="Bildnummer">
            <a:extLst>
              <a:ext uri="{FF2B5EF4-FFF2-40B4-BE49-F238E27FC236}">
                <a16:creationId xmlns:a16="http://schemas.microsoft.com/office/drawing/2014/main" id="{92710437-EF93-C0BB-B612-AE10FFCDAA24}"/>
              </a:ext>
            </a:extLst>
          </p:cNvPr>
          <p:cNvSpPr>
            <a:spLocks noGrp="1"/>
          </p:cNvSpPr>
          <p:nvPr>
            <p:ph type="sldNum" sz="quarter" idx="10"/>
          </p:nvPr>
        </p:nvSpPr>
        <p:spPr>
          <a:xfrm>
            <a:off x="11082337" y="6273800"/>
            <a:ext cx="865187" cy="358775"/>
          </a:xfrm>
        </p:spPr>
        <p:txBody>
          <a:bodyPr/>
          <a:lstStyle>
            <a:lvl1pPr>
              <a:defRPr lang="sv-SE" smtClean="0">
                <a:solidFill>
                  <a:schemeClr val="bg1"/>
                </a:solidFill>
              </a:defRPr>
            </a:lvl1pPr>
          </a:lstStyle>
          <a:p>
            <a:fld id="{0F73819E-773B-4A43-88EE-FC0AC92ECDF9}" type="slidenum">
              <a:rPr lang="sv-SE" smtClean="0"/>
              <a:t>‹#›</a:t>
            </a:fld>
            <a:endParaRPr lang="sv-SE"/>
          </a:p>
        </p:txBody>
      </p:sp>
      <p:sp>
        <p:nvSpPr>
          <p:cNvPr id="8" name="Bakgrundsbild">
            <a:extLst>
              <a:ext uri="{FF2B5EF4-FFF2-40B4-BE49-F238E27FC236}">
                <a16:creationId xmlns:a16="http://schemas.microsoft.com/office/drawing/2014/main" id="{EA6A5994-CED6-9BE8-E6A3-E241CFD10DB9}"/>
              </a:ext>
              <a:ext uri="{C183D7F6-B498-43B3-948B-1728B52AA6E4}">
                <adec:decorative xmlns:adec="http://schemas.microsoft.com/office/drawing/2017/decorative" val="1"/>
              </a:ext>
            </a:extLst>
          </p:cNvPr>
          <p:cNvSpPr>
            <a:spLocks noGrp="1"/>
          </p:cNvSpPr>
          <p:nvPr>
            <p:ph type="pic" sz="quarter" idx="13"/>
          </p:nvPr>
        </p:nvSpPr>
        <p:spPr>
          <a:xfrm>
            <a:off x="6096000" y="162000"/>
            <a:ext cx="5931000" cy="6534000"/>
          </a:xfrm>
          <a:custGeom>
            <a:avLst/>
            <a:gdLst>
              <a:gd name="connsiteX0" fmla="*/ 0 w 5931000"/>
              <a:gd name="connsiteY0" fmla="*/ 0 h 6534000"/>
              <a:gd name="connsiteX1" fmla="*/ 5809729 w 5931000"/>
              <a:gd name="connsiteY1" fmla="*/ 0 h 6534000"/>
              <a:gd name="connsiteX2" fmla="*/ 5931000 w 5931000"/>
              <a:gd name="connsiteY2" fmla="*/ 121271 h 6534000"/>
              <a:gd name="connsiteX3" fmla="*/ 5931000 w 5931000"/>
              <a:gd name="connsiteY3" fmla="*/ 6412729 h 6534000"/>
              <a:gd name="connsiteX4" fmla="*/ 5809729 w 5931000"/>
              <a:gd name="connsiteY4" fmla="*/ 6534000 h 6534000"/>
              <a:gd name="connsiteX5" fmla="*/ 0 w 5931000"/>
              <a:gd name="connsiteY5" fmla="*/ 653400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31000" h="6534000">
                <a:moveTo>
                  <a:pt x="0" y="0"/>
                </a:moveTo>
                <a:lnTo>
                  <a:pt x="5809729" y="0"/>
                </a:lnTo>
                <a:cubicBezTo>
                  <a:pt x="5876705" y="0"/>
                  <a:pt x="5931000" y="54295"/>
                  <a:pt x="5931000" y="121271"/>
                </a:cubicBezTo>
                <a:lnTo>
                  <a:pt x="5931000" y="6412729"/>
                </a:lnTo>
                <a:cubicBezTo>
                  <a:pt x="5931000" y="6479705"/>
                  <a:pt x="5876705" y="6534000"/>
                  <a:pt x="5809729" y="6534000"/>
                </a:cubicBezTo>
                <a:lnTo>
                  <a:pt x="0" y="6534000"/>
                </a:ln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p>
        </p:txBody>
      </p:sp>
    </p:spTree>
    <p:extLst>
      <p:ext uri="{BB962C8B-B14F-4D97-AF65-F5344CB8AC3E}">
        <p14:creationId xmlns:p14="http://schemas.microsoft.com/office/powerpoint/2010/main" val="5579700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613">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Halvbild, mer text (L)">
    <p:bg>
      <p:bgPr>
        <a:solidFill>
          <a:srgbClr val="ACD5BC"/>
        </a:solidFill>
        <a:effectLst/>
      </p:bgPr>
    </p:bg>
    <p:spTree>
      <p:nvGrpSpPr>
        <p:cNvPr id="1" name=""/>
        <p:cNvGrpSpPr/>
        <p:nvPr/>
      </p:nvGrpSpPr>
      <p:grpSpPr>
        <a:xfrm>
          <a:off x="0" y="0"/>
          <a:ext cx="0" cy="0"/>
          <a:chOff x="0" y="0"/>
          <a:chExt cx="0" cy="0"/>
        </a:xfrm>
      </p:grpSpPr>
      <p:sp>
        <p:nvSpPr>
          <p:cNvPr id="8" name="Bakgrundsbild">
            <a:extLst>
              <a:ext uri="{FF2B5EF4-FFF2-40B4-BE49-F238E27FC236}">
                <a16:creationId xmlns:a16="http://schemas.microsoft.com/office/drawing/2014/main" id="{EA6A5994-CED6-9BE8-E6A3-E241CFD10DB9}"/>
              </a:ext>
              <a:ext uri="{C183D7F6-B498-43B3-948B-1728B52AA6E4}">
                <adec:decorative xmlns:adec="http://schemas.microsoft.com/office/drawing/2017/decorative" val="1"/>
              </a:ext>
            </a:extLst>
          </p:cNvPr>
          <p:cNvSpPr>
            <a:spLocks noGrp="1"/>
          </p:cNvSpPr>
          <p:nvPr>
            <p:ph type="pic" sz="quarter" idx="13"/>
          </p:nvPr>
        </p:nvSpPr>
        <p:spPr>
          <a:xfrm>
            <a:off x="6096000" y="162000"/>
            <a:ext cx="5931000" cy="6534000"/>
          </a:xfrm>
          <a:custGeom>
            <a:avLst/>
            <a:gdLst>
              <a:gd name="connsiteX0" fmla="*/ 0 w 5931000"/>
              <a:gd name="connsiteY0" fmla="*/ 0 h 6534000"/>
              <a:gd name="connsiteX1" fmla="*/ 5809729 w 5931000"/>
              <a:gd name="connsiteY1" fmla="*/ 0 h 6534000"/>
              <a:gd name="connsiteX2" fmla="*/ 5931000 w 5931000"/>
              <a:gd name="connsiteY2" fmla="*/ 121271 h 6534000"/>
              <a:gd name="connsiteX3" fmla="*/ 5931000 w 5931000"/>
              <a:gd name="connsiteY3" fmla="*/ 6412729 h 6534000"/>
              <a:gd name="connsiteX4" fmla="*/ 5809729 w 5931000"/>
              <a:gd name="connsiteY4" fmla="*/ 6534000 h 6534000"/>
              <a:gd name="connsiteX5" fmla="*/ 0 w 5931000"/>
              <a:gd name="connsiteY5" fmla="*/ 653400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31000" h="6534000">
                <a:moveTo>
                  <a:pt x="0" y="0"/>
                </a:moveTo>
                <a:lnTo>
                  <a:pt x="5809729" y="0"/>
                </a:lnTo>
                <a:cubicBezTo>
                  <a:pt x="5876705" y="0"/>
                  <a:pt x="5931000" y="54295"/>
                  <a:pt x="5931000" y="121271"/>
                </a:cubicBezTo>
                <a:lnTo>
                  <a:pt x="5931000" y="6412729"/>
                </a:lnTo>
                <a:cubicBezTo>
                  <a:pt x="5931000" y="6479705"/>
                  <a:pt x="5876705" y="6534000"/>
                  <a:pt x="5809729" y="6534000"/>
                </a:cubicBezTo>
                <a:lnTo>
                  <a:pt x="0" y="6534000"/>
                </a:ln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p>
        </p:txBody>
      </p:sp>
      <p:sp>
        <p:nvSpPr>
          <p:cNvPr id="12" name="Rubrik">
            <a:extLst>
              <a:ext uri="{FF2B5EF4-FFF2-40B4-BE49-F238E27FC236}">
                <a16:creationId xmlns:a16="http://schemas.microsoft.com/office/drawing/2014/main" id="{3814706A-19A8-D273-13A3-3B2238B682C7}"/>
              </a:ext>
            </a:extLst>
          </p:cNvPr>
          <p:cNvSpPr>
            <a:spLocks noGrp="1"/>
          </p:cNvSpPr>
          <p:nvPr>
            <p:ph type="title" hasCustomPrompt="1"/>
          </p:nvPr>
        </p:nvSpPr>
        <p:spPr>
          <a:xfrm>
            <a:off x="515938" y="584200"/>
            <a:ext cx="5219700" cy="1081088"/>
          </a:xfrm>
        </p:spPr>
        <p:txBody>
          <a:bodyPr anchor="t">
            <a:noAutofit/>
          </a:bodyPr>
          <a:lstStyle>
            <a:lvl1pPr>
              <a:defRPr lang="sv-SE" dirty="0"/>
            </a:lvl1pPr>
          </a:lstStyle>
          <a:p>
            <a:r>
              <a:rPr lang="sv-SE" dirty="0"/>
              <a:t>Rubrikruta med plats för text på två rader </a:t>
            </a:r>
          </a:p>
        </p:txBody>
      </p:sp>
      <p:sp>
        <p:nvSpPr>
          <p:cNvPr id="14" name="Text 1">
            <a:extLst>
              <a:ext uri="{FF2B5EF4-FFF2-40B4-BE49-F238E27FC236}">
                <a16:creationId xmlns:a16="http://schemas.microsoft.com/office/drawing/2014/main" id="{BF109F9F-C57F-2FC0-1B56-1F4A742D5A06}"/>
              </a:ext>
            </a:extLst>
          </p:cNvPr>
          <p:cNvSpPr>
            <a:spLocks noGrp="1"/>
          </p:cNvSpPr>
          <p:nvPr>
            <p:ph type="body" sz="quarter" idx="19" hasCustomPrompt="1"/>
          </p:nvPr>
        </p:nvSpPr>
        <p:spPr>
          <a:xfrm>
            <a:off x="515938" y="1736725"/>
            <a:ext cx="5220656" cy="4464049"/>
          </a:xfrm>
        </p:spPr>
        <p:txBody>
          <a:bodyPr/>
          <a:lstStyle>
            <a:lvl1pPr>
              <a:defRPr lang="sv-SE" dirty="0"/>
            </a:lvl1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5" name="Sidfot">
            <a:extLst>
              <a:ext uri="{FF2B5EF4-FFF2-40B4-BE49-F238E27FC236}">
                <a16:creationId xmlns:a16="http://schemas.microsoft.com/office/drawing/2014/main" id="{00A6D474-A2A8-6B29-E2BB-DD81EDC6D82E}"/>
              </a:ext>
            </a:extLst>
          </p:cNvPr>
          <p:cNvSpPr>
            <a:spLocks noGrp="1"/>
          </p:cNvSpPr>
          <p:nvPr>
            <p:ph type="body" sz="quarter" idx="20" hasCustomPrompt="1"/>
          </p:nvPr>
        </p:nvSpPr>
        <p:spPr>
          <a:xfrm>
            <a:off x="515939" y="6273800"/>
            <a:ext cx="5219699" cy="358775"/>
          </a:xfrm>
        </p:spPr>
        <p:txBody>
          <a:bodyPr anchor="b"/>
          <a:lstStyle>
            <a:lvl1pPr>
              <a:lnSpc>
                <a:spcPct val="100000"/>
              </a:lnSpc>
              <a:spcBef>
                <a:spcPts val="0"/>
              </a:spcBef>
              <a:defRPr sz="1100"/>
            </a:lvl1pPr>
          </a:lstStyle>
          <a:p>
            <a:pPr lvl="0"/>
            <a:r>
              <a:rPr lang="sv-SE" dirty="0"/>
              <a:t>Sidfot</a:t>
            </a:r>
          </a:p>
        </p:txBody>
      </p:sp>
      <p:sp>
        <p:nvSpPr>
          <p:cNvPr id="4" name="Bildnummer">
            <a:extLst>
              <a:ext uri="{FF2B5EF4-FFF2-40B4-BE49-F238E27FC236}">
                <a16:creationId xmlns:a16="http://schemas.microsoft.com/office/drawing/2014/main" id="{92710437-EF93-C0BB-B612-AE10FFCDAA24}"/>
              </a:ext>
            </a:extLst>
          </p:cNvPr>
          <p:cNvSpPr>
            <a:spLocks noGrp="1"/>
          </p:cNvSpPr>
          <p:nvPr>
            <p:ph type="sldNum" sz="quarter" idx="10"/>
          </p:nvPr>
        </p:nvSpPr>
        <p:spPr>
          <a:xfrm>
            <a:off x="11082337" y="6273800"/>
            <a:ext cx="865187" cy="358775"/>
          </a:xfrm>
        </p:spPr>
        <p:txBody>
          <a:bodyPr/>
          <a:lstStyle>
            <a:lvl1pPr>
              <a:defRPr lang="sv-SE" smtClean="0"/>
            </a:lvl1pPr>
          </a:lstStyle>
          <a:p>
            <a:fld id="{0F73819E-773B-4A43-88EE-FC0AC92ECDF9}" type="slidenum">
              <a:rPr lang="sv-SE" smtClean="0"/>
              <a:t>‹#›</a:t>
            </a:fld>
            <a:endParaRPr lang="sv-SE"/>
          </a:p>
        </p:txBody>
      </p:sp>
    </p:spTree>
    <p:extLst>
      <p:ext uri="{BB962C8B-B14F-4D97-AF65-F5344CB8AC3E}">
        <p14:creationId xmlns:p14="http://schemas.microsoft.com/office/powerpoint/2010/main" val="217844338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613">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Smalbild (M)">
    <p:bg>
      <p:bgPr>
        <a:solidFill>
          <a:srgbClr val="6377AD"/>
        </a:solidFill>
        <a:effectLst/>
      </p:bgPr>
    </p:bg>
    <p:spTree>
      <p:nvGrpSpPr>
        <p:cNvPr id="1" name=""/>
        <p:cNvGrpSpPr/>
        <p:nvPr/>
      </p:nvGrpSpPr>
      <p:grpSpPr>
        <a:xfrm>
          <a:off x="0" y="0"/>
          <a:ext cx="0" cy="0"/>
          <a:chOff x="0" y="0"/>
          <a:chExt cx="0" cy="0"/>
        </a:xfrm>
      </p:grpSpPr>
      <p:sp>
        <p:nvSpPr>
          <p:cNvPr id="2" name="Rubrik">
            <a:extLst>
              <a:ext uri="{FF2B5EF4-FFF2-40B4-BE49-F238E27FC236}">
                <a16:creationId xmlns:a16="http://schemas.microsoft.com/office/drawing/2014/main" id="{3AF9A28C-C97C-846F-17A6-4F907A610AED}"/>
              </a:ext>
            </a:extLst>
          </p:cNvPr>
          <p:cNvSpPr>
            <a:spLocks noGrp="1"/>
          </p:cNvSpPr>
          <p:nvPr>
            <p:ph type="title" hasCustomPrompt="1"/>
          </p:nvPr>
        </p:nvSpPr>
        <p:spPr>
          <a:xfrm>
            <a:off x="515938" y="1665289"/>
            <a:ext cx="6985000" cy="1150936"/>
          </a:xfrm>
        </p:spPr>
        <p:txBody>
          <a:bodyPr anchor="t">
            <a:noAutofit/>
          </a:bodyPr>
          <a:lstStyle>
            <a:lvl1pPr>
              <a:defRPr lang="sv-SE" dirty="0">
                <a:solidFill>
                  <a:schemeClr val="bg1"/>
                </a:solidFill>
              </a:defRPr>
            </a:lvl1pPr>
          </a:lstStyle>
          <a:p>
            <a:r>
              <a:rPr lang="sv-SE" dirty="0"/>
              <a:t>Rubrikruta med plats för text på två rader </a:t>
            </a:r>
          </a:p>
        </p:txBody>
      </p:sp>
      <p:sp>
        <p:nvSpPr>
          <p:cNvPr id="3" name="Text 1">
            <a:extLst>
              <a:ext uri="{FF2B5EF4-FFF2-40B4-BE49-F238E27FC236}">
                <a16:creationId xmlns:a16="http://schemas.microsoft.com/office/drawing/2014/main" id="{93B49AF0-0379-81E1-989D-4F25EAE22735}"/>
              </a:ext>
            </a:extLst>
          </p:cNvPr>
          <p:cNvSpPr>
            <a:spLocks noGrp="1"/>
          </p:cNvSpPr>
          <p:nvPr>
            <p:ph type="body" sz="quarter" idx="19" hasCustomPrompt="1"/>
          </p:nvPr>
        </p:nvSpPr>
        <p:spPr>
          <a:xfrm>
            <a:off x="514800" y="2889250"/>
            <a:ext cx="6984999" cy="3311524"/>
          </a:xfrm>
        </p:spPr>
        <p:txBody>
          <a:bodyPr/>
          <a:lstStyle>
            <a:lvl1pPr>
              <a:defRPr lang="sv-SE" dirty="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10" name="Sidfot">
            <a:extLst>
              <a:ext uri="{FF2B5EF4-FFF2-40B4-BE49-F238E27FC236}">
                <a16:creationId xmlns:a16="http://schemas.microsoft.com/office/drawing/2014/main" id="{CE4D5DDA-566A-A7B8-D9AC-6546C18583D5}"/>
              </a:ext>
            </a:extLst>
          </p:cNvPr>
          <p:cNvSpPr>
            <a:spLocks noGrp="1"/>
          </p:cNvSpPr>
          <p:nvPr>
            <p:ph type="body" sz="quarter" idx="20" hasCustomPrompt="1"/>
          </p:nvPr>
        </p:nvSpPr>
        <p:spPr>
          <a:xfrm>
            <a:off x="515939" y="6273800"/>
            <a:ext cx="6984999" cy="358775"/>
          </a:xfrm>
        </p:spPr>
        <p:txBody>
          <a:bodyPr anchor="b"/>
          <a:lstStyle>
            <a:lvl1pPr>
              <a:lnSpc>
                <a:spcPct val="100000"/>
              </a:lnSpc>
              <a:spcBef>
                <a:spcPts val="0"/>
              </a:spcBef>
              <a:defRPr sz="1100">
                <a:solidFill>
                  <a:schemeClr val="bg1"/>
                </a:solidFill>
              </a:defRPr>
            </a:lvl1pPr>
          </a:lstStyle>
          <a:p>
            <a:pPr lvl="0"/>
            <a:r>
              <a:rPr lang="sv-SE" dirty="0"/>
              <a:t>Sidfot</a:t>
            </a:r>
          </a:p>
        </p:txBody>
      </p:sp>
      <p:sp>
        <p:nvSpPr>
          <p:cNvPr id="8" name="Bildnummer">
            <a:extLst>
              <a:ext uri="{FF2B5EF4-FFF2-40B4-BE49-F238E27FC236}">
                <a16:creationId xmlns:a16="http://schemas.microsoft.com/office/drawing/2014/main" id="{BBE2EC11-8170-A16B-B01D-78428D29C2A8}"/>
              </a:ext>
            </a:extLst>
          </p:cNvPr>
          <p:cNvSpPr>
            <a:spLocks noGrp="1"/>
          </p:cNvSpPr>
          <p:nvPr>
            <p:ph type="sldNum" sz="quarter" idx="10"/>
          </p:nvPr>
        </p:nvSpPr>
        <p:spPr>
          <a:xfrm>
            <a:off x="11082337" y="6273800"/>
            <a:ext cx="865187" cy="358775"/>
          </a:xfrm>
        </p:spPr>
        <p:txBody>
          <a:bodyPr/>
          <a:lstStyle>
            <a:lvl1pPr>
              <a:defRPr lang="sv-SE" smtClean="0">
                <a:solidFill>
                  <a:schemeClr val="bg1"/>
                </a:solidFill>
              </a:defRPr>
            </a:lvl1pPr>
          </a:lstStyle>
          <a:p>
            <a:fld id="{0F73819E-773B-4A43-88EE-FC0AC92ECDF9}" type="slidenum">
              <a:rPr lang="sv-SE" smtClean="0"/>
              <a:t>‹#›</a:t>
            </a:fld>
            <a:endParaRPr lang="sv-SE"/>
          </a:p>
        </p:txBody>
      </p:sp>
      <p:sp>
        <p:nvSpPr>
          <p:cNvPr id="5" name="Bakgrundsbild">
            <a:extLst>
              <a:ext uri="{FF2B5EF4-FFF2-40B4-BE49-F238E27FC236}">
                <a16:creationId xmlns:a16="http://schemas.microsoft.com/office/drawing/2014/main" id="{EE19539A-F7EE-B077-DD24-07D6FE18A331}"/>
              </a:ext>
              <a:ext uri="{C183D7F6-B498-43B3-948B-1728B52AA6E4}">
                <adec:decorative xmlns:adec="http://schemas.microsoft.com/office/drawing/2017/decorative" val="1"/>
              </a:ext>
            </a:extLst>
          </p:cNvPr>
          <p:cNvSpPr>
            <a:spLocks noGrp="1"/>
          </p:cNvSpPr>
          <p:nvPr>
            <p:ph type="pic" sz="quarter" idx="13"/>
          </p:nvPr>
        </p:nvSpPr>
        <p:spPr>
          <a:xfrm>
            <a:off x="7875304" y="162000"/>
            <a:ext cx="4151697" cy="6534000"/>
          </a:xfrm>
          <a:custGeom>
            <a:avLst/>
            <a:gdLst>
              <a:gd name="connsiteX0" fmla="*/ 0 w 4151697"/>
              <a:gd name="connsiteY0" fmla="*/ 0 h 6534000"/>
              <a:gd name="connsiteX1" fmla="*/ 4030426 w 4151697"/>
              <a:gd name="connsiteY1" fmla="*/ 0 h 6534000"/>
              <a:gd name="connsiteX2" fmla="*/ 4151697 w 4151697"/>
              <a:gd name="connsiteY2" fmla="*/ 121271 h 6534000"/>
              <a:gd name="connsiteX3" fmla="*/ 4151697 w 4151697"/>
              <a:gd name="connsiteY3" fmla="*/ 6412729 h 6534000"/>
              <a:gd name="connsiteX4" fmla="*/ 4030426 w 4151697"/>
              <a:gd name="connsiteY4" fmla="*/ 6534000 h 6534000"/>
              <a:gd name="connsiteX5" fmla="*/ 0 w 4151697"/>
              <a:gd name="connsiteY5" fmla="*/ 653400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51697" h="6534000">
                <a:moveTo>
                  <a:pt x="0" y="0"/>
                </a:moveTo>
                <a:lnTo>
                  <a:pt x="4030426" y="0"/>
                </a:lnTo>
                <a:cubicBezTo>
                  <a:pt x="4097402" y="0"/>
                  <a:pt x="4151697" y="54295"/>
                  <a:pt x="4151697" y="121271"/>
                </a:cubicBezTo>
                <a:lnTo>
                  <a:pt x="4151697" y="6412729"/>
                </a:lnTo>
                <a:cubicBezTo>
                  <a:pt x="4151697" y="6479705"/>
                  <a:pt x="4097402" y="6534000"/>
                  <a:pt x="4030426" y="6534000"/>
                </a:cubicBezTo>
                <a:lnTo>
                  <a:pt x="0" y="6534000"/>
                </a:ln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p>
        </p:txBody>
      </p:sp>
    </p:spTree>
    <p:extLst>
      <p:ext uri="{BB962C8B-B14F-4D97-AF65-F5344CB8AC3E}">
        <p14:creationId xmlns:p14="http://schemas.microsoft.com/office/powerpoint/2010/main" val="985202824"/>
      </p:ext>
    </p:extLst>
  </p:cSld>
  <p:clrMapOvr>
    <a:masterClrMapping/>
  </p:clrMapOvr>
  <p:extLst>
    <p:ext uri="{DCECCB84-F9BA-43D5-87BE-67443E8EF086}">
      <p15:sldGuideLst xmlns:p15="http://schemas.microsoft.com/office/powerpoint/2012/main">
        <p15:guide id="1" orient="horz" pos="2160">
          <p15:clr>
            <a:srgbClr val="FBAE40"/>
          </p15:clr>
        </p15:guide>
        <p15:guide id="2" pos="4725">
          <p15:clr>
            <a:srgbClr val="FBAE40"/>
          </p15:clr>
        </p15:guide>
        <p15:guide id="3" pos="495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ramsida (L)">
    <p:bg>
      <p:bgPr>
        <a:solidFill>
          <a:schemeClr val="accent3"/>
        </a:solidFill>
        <a:effectLst/>
      </p:bgPr>
    </p:bg>
    <p:spTree>
      <p:nvGrpSpPr>
        <p:cNvPr id="1" name=""/>
        <p:cNvGrpSpPr/>
        <p:nvPr/>
      </p:nvGrpSpPr>
      <p:grpSpPr>
        <a:xfrm>
          <a:off x="0" y="0"/>
          <a:ext cx="0" cy="0"/>
          <a:chOff x="0" y="0"/>
          <a:chExt cx="0" cy="0"/>
        </a:xfrm>
      </p:grpSpPr>
      <p:sp>
        <p:nvSpPr>
          <p:cNvPr id="12" name="Bakgrundsbild">
            <a:extLst>
              <a:ext uri="{FF2B5EF4-FFF2-40B4-BE49-F238E27FC236}">
                <a16:creationId xmlns:a16="http://schemas.microsoft.com/office/drawing/2014/main" id="{60F606B3-0492-074C-8879-0872F87859B0}"/>
              </a:ext>
              <a:ext uri="{C183D7F6-B498-43B3-948B-1728B52AA6E4}">
                <adec:decorative xmlns:adec="http://schemas.microsoft.com/office/drawing/2017/decorative" val="1"/>
              </a:ext>
            </a:extLst>
          </p:cNvPr>
          <p:cNvSpPr>
            <a:spLocks noGrp="1"/>
          </p:cNvSpPr>
          <p:nvPr>
            <p:ph type="pic" sz="quarter" idx="14"/>
          </p:nvPr>
        </p:nvSpPr>
        <p:spPr>
          <a:xfrm>
            <a:off x="165000" y="162000"/>
            <a:ext cx="11862000" cy="6534000"/>
          </a:xfrm>
          <a:custGeom>
            <a:avLst/>
            <a:gdLst>
              <a:gd name="connsiteX0" fmla="*/ 121271 w 11862000"/>
              <a:gd name="connsiteY0" fmla="*/ 0 h 6534000"/>
              <a:gd name="connsiteX1" fmla="*/ 11740729 w 11862000"/>
              <a:gd name="connsiteY1" fmla="*/ 0 h 6534000"/>
              <a:gd name="connsiteX2" fmla="*/ 11862000 w 11862000"/>
              <a:gd name="connsiteY2" fmla="*/ 121271 h 6534000"/>
              <a:gd name="connsiteX3" fmla="*/ 11862000 w 11862000"/>
              <a:gd name="connsiteY3" fmla="*/ 6412729 h 6534000"/>
              <a:gd name="connsiteX4" fmla="*/ 11740729 w 11862000"/>
              <a:gd name="connsiteY4" fmla="*/ 6534000 h 6534000"/>
              <a:gd name="connsiteX5" fmla="*/ 121271 w 11862000"/>
              <a:gd name="connsiteY5" fmla="*/ 6534000 h 6534000"/>
              <a:gd name="connsiteX6" fmla="*/ 0 w 11862000"/>
              <a:gd name="connsiteY6" fmla="*/ 6412729 h 6534000"/>
              <a:gd name="connsiteX7" fmla="*/ 0 w 11862000"/>
              <a:gd name="connsiteY7" fmla="*/ 121271 h 6534000"/>
              <a:gd name="connsiteX8" fmla="*/ 121271 w 11862000"/>
              <a:gd name="connsiteY8" fmla="*/ 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62000" h="6534000">
                <a:moveTo>
                  <a:pt x="121271" y="0"/>
                </a:moveTo>
                <a:lnTo>
                  <a:pt x="11740729" y="0"/>
                </a:lnTo>
                <a:cubicBezTo>
                  <a:pt x="11807705" y="0"/>
                  <a:pt x="11862000" y="54295"/>
                  <a:pt x="11862000" y="121271"/>
                </a:cubicBezTo>
                <a:lnTo>
                  <a:pt x="11862000" y="6412729"/>
                </a:lnTo>
                <a:cubicBezTo>
                  <a:pt x="11862000" y="6479705"/>
                  <a:pt x="11807705" y="6534000"/>
                  <a:pt x="11740729" y="6534000"/>
                </a:cubicBezTo>
                <a:lnTo>
                  <a:pt x="121271" y="6534000"/>
                </a:lnTo>
                <a:cubicBezTo>
                  <a:pt x="54295" y="6534000"/>
                  <a:pt x="0" y="6479705"/>
                  <a:pt x="0" y="6412729"/>
                </a:cubicBezTo>
                <a:lnTo>
                  <a:pt x="0" y="121271"/>
                </a:lnTo>
                <a:cubicBezTo>
                  <a:pt x="0" y="54295"/>
                  <a:pt x="54295" y="0"/>
                  <a:pt x="121271" y="0"/>
                </a:cubicBez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endParaRPr lang="sv-SE" dirty="0"/>
          </a:p>
        </p:txBody>
      </p:sp>
      <p:sp>
        <p:nvSpPr>
          <p:cNvPr id="2" name="Rubrik">
            <a:extLst>
              <a:ext uri="{FF2B5EF4-FFF2-40B4-BE49-F238E27FC236}">
                <a16:creationId xmlns:a16="http://schemas.microsoft.com/office/drawing/2014/main" id="{669694CA-42FB-AEC4-5016-97C28DD8DD8A}"/>
              </a:ext>
            </a:extLst>
          </p:cNvPr>
          <p:cNvSpPr>
            <a:spLocks noGrp="1"/>
          </p:cNvSpPr>
          <p:nvPr>
            <p:ph type="title" hasCustomPrompt="1"/>
          </p:nvPr>
        </p:nvSpPr>
        <p:spPr>
          <a:xfrm>
            <a:off x="515938" y="2816224"/>
            <a:ext cx="6985000" cy="1296563"/>
          </a:xfrm>
        </p:spPr>
        <p:txBody>
          <a:bodyPr anchor="b">
            <a:noAutofit/>
          </a:bodyPr>
          <a:lstStyle>
            <a:lvl1pPr>
              <a:defRPr sz="4400"/>
            </a:lvl1pPr>
          </a:lstStyle>
          <a:p>
            <a:r>
              <a:rPr lang="sv-SE" dirty="0"/>
              <a:t>Rubrikruta med plats för text på två rader </a:t>
            </a:r>
          </a:p>
        </p:txBody>
      </p:sp>
      <p:sp>
        <p:nvSpPr>
          <p:cNvPr id="9" name="Text 1">
            <a:extLst>
              <a:ext uri="{FF2B5EF4-FFF2-40B4-BE49-F238E27FC236}">
                <a16:creationId xmlns:a16="http://schemas.microsoft.com/office/drawing/2014/main" id="{9501DA65-1801-49EC-C690-10F7E48044F1}"/>
              </a:ext>
            </a:extLst>
          </p:cNvPr>
          <p:cNvSpPr>
            <a:spLocks noGrp="1"/>
          </p:cNvSpPr>
          <p:nvPr>
            <p:ph type="body" sz="quarter" idx="19" hasCustomPrompt="1"/>
          </p:nvPr>
        </p:nvSpPr>
        <p:spPr>
          <a:xfrm>
            <a:off x="515938" y="4292600"/>
            <a:ext cx="5904000" cy="720000"/>
          </a:xfrm>
        </p:spPr>
        <p:txBody>
          <a:bodyPr/>
          <a:lstStyle>
            <a:lvl1pPr>
              <a:defRPr sz="2200"/>
            </a:lvl1pPr>
          </a:lstStyle>
          <a:p>
            <a:pPr lvl="0"/>
            <a:r>
              <a:rPr lang="sv-SE" dirty="0"/>
              <a:t>Genomförande</a:t>
            </a:r>
          </a:p>
        </p:txBody>
      </p:sp>
      <p:sp>
        <p:nvSpPr>
          <p:cNvPr id="10" name="Text 2">
            <a:extLst>
              <a:ext uri="{FF2B5EF4-FFF2-40B4-BE49-F238E27FC236}">
                <a16:creationId xmlns:a16="http://schemas.microsoft.com/office/drawing/2014/main" id="{CDA53392-B8D2-FFA9-0F36-84ACD943E148}"/>
              </a:ext>
            </a:extLst>
          </p:cNvPr>
          <p:cNvSpPr>
            <a:spLocks noGrp="1"/>
          </p:cNvSpPr>
          <p:nvPr>
            <p:ph type="body" sz="quarter" idx="20" hasCustomPrompt="1"/>
          </p:nvPr>
        </p:nvSpPr>
        <p:spPr>
          <a:xfrm>
            <a:off x="515938" y="5192775"/>
            <a:ext cx="4752000" cy="1008000"/>
          </a:xfrm>
        </p:spPr>
        <p:txBody>
          <a:bodyPr/>
          <a:lstStyle>
            <a:lvl1pPr>
              <a:tabLst>
                <a:tab pos="1074738" algn="l"/>
                <a:tab pos="1790700" algn="l"/>
                <a:tab pos="2514600" algn="l"/>
              </a:tabLst>
              <a:defRPr sz="1600"/>
            </a:lvl1pPr>
          </a:lstStyle>
          <a:p>
            <a:pPr lvl="0"/>
            <a:r>
              <a:rPr lang="sv-SE" dirty="0"/>
              <a:t>Mer info</a:t>
            </a:r>
          </a:p>
        </p:txBody>
      </p:sp>
    </p:spTree>
    <p:extLst>
      <p:ext uri="{BB962C8B-B14F-4D97-AF65-F5344CB8AC3E}">
        <p14:creationId xmlns:p14="http://schemas.microsoft.com/office/powerpoint/2010/main" val="1542060193"/>
      </p:ext>
    </p:extLst>
  </p:cSld>
  <p:clrMapOvr>
    <a:masterClrMapping/>
  </p:clrMapOvr>
  <p:extLst>
    <p:ext uri="{DCECCB84-F9BA-43D5-87BE-67443E8EF086}">
      <p15:sldGuideLst xmlns:p15="http://schemas.microsoft.com/office/powerpoint/2012/main">
        <p15:guide id="4" orient="horz" pos="2591">
          <p15:clr>
            <a:srgbClr val="FBAE40"/>
          </p15:clr>
        </p15:guide>
        <p15:guide id="5" pos="4725">
          <p15:clr>
            <a:srgbClr val="FBAE40"/>
          </p15:clr>
        </p15:guide>
        <p15:guide id="6" orient="horz" pos="270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Smalbild (L)">
    <p:bg>
      <p:bgPr>
        <a:solidFill>
          <a:srgbClr val="ACD5BC"/>
        </a:solidFill>
        <a:effectLst/>
      </p:bgPr>
    </p:bg>
    <p:spTree>
      <p:nvGrpSpPr>
        <p:cNvPr id="1" name=""/>
        <p:cNvGrpSpPr/>
        <p:nvPr/>
      </p:nvGrpSpPr>
      <p:grpSpPr>
        <a:xfrm>
          <a:off x="0" y="0"/>
          <a:ext cx="0" cy="0"/>
          <a:chOff x="0" y="0"/>
          <a:chExt cx="0" cy="0"/>
        </a:xfrm>
      </p:grpSpPr>
      <p:sp>
        <p:nvSpPr>
          <p:cNvPr id="5" name="Bakgrundsbild">
            <a:extLst>
              <a:ext uri="{FF2B5EF4-FFF2-40B4-BE49-F238E27FC236}">
                <a16:creationId xmlns:a16="http://schemas.microsoft.com/office/drawing/2014/main" id="{EE19539A-F7EE-B077-DD24-07D6FE18A331}"/>
              </a:ext>
              <a:ext uri="{C183D7F6-B498-43B3-948B-1728B52AA6E4}">
                <adec:decorative xmlns:adec="http://schemas.microsoft.com/office/drawing/2017/decorative" val="1"/>
              </a:ext>
            </a:extLst>
          </p:cNvPr>
          <p:cNvSpPr>
            <a:spLocks noGrp="1"/>
          </p:cNvSpPr>
          <p:nvPr>
            <p:ph type="pic" sz="quarter" idx="13"/>
          </p:nvPr>
        </p:nvSpPr>
        <p:spPr>
          <a:xfrm>
            <a:off x="7875304" y="162000"/>
            <a:ext cx="4151697" cy="6534000"/>
          </a:xfrm>
          <a:custGeom>
            <a:avLst/>
            <a:gdLst>
              <a:gd name="connsiteX0" fmla="*/ 0 w 4151697"/>
              <a:gd name="connsiteY0" fmla="*/ 0 h 6534000"/>
              <a:gd name="connsiteX1" fmla="*/ 4030426 w 4151697"/>
              <a:gd name="connsiteY1" fmla="*/ 0 h 6534000"/>
              <a:gd name="connsiteX2" fmla="*/ 4151697 w 4151697"/>
              <a:gd name="connsiteY2" fmla="*/ 121271 h 6534000"/>
              <a:gd name="connsiteX3" fmla="*/ 4151697 w 4151697"/>
              <a:gd name="connsiteY3" fmla="*/ 6412729 h 6534000"/>
              <a:gd name="connsiteX4" fmla="*/ 4030426 w 4151697"/>
              <a:gd name="connsiteY4" fmla="*/ 6534000 h 6534000"/>
              <a:gd name="connsiteX5" fmla="*/ 0 w 4151697"/>
              <a:gd name="connsiteY5" fmla="*/ 653400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51697" h="6534000">
                <a:moveTo>
                  <a:pt x="0" y="0"/>
                </a:moveTo>
                <a:lnTo>
                  <a:pt x="4030426" y="0"/>
                </a:lnTo>
                <a:cubicBezTo>
                  <a:pt x="4097402" y="0"/>
                  <a:pt x="4151697" y="54295"/>
                  <a:pt x="4151697" y="121271"/>
                </a:cubicBezTo>
                <a:lnTo>
                  <a:pt x="4151697" y="6412729"/>
                </a:lnTo>
                <a:cubicBezTo>
                  <a:pt x="4151697" y="6479705"/>
                  <a:pt x="4097402" y="6534000"/>
                  <a:pt x="4030426" y="6534000"/>
                </a:cubicBezTo>
                <a:lnTo>
                  <a:pt x="0" y="6534000"/>
                </a:ln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p>
        </p:txBody>
      </p:sp>
      <p:sp>
        <p:nvSpPr>
          <p:cNvPr id="2" name="Rubrik">
            <a:extLst>
              <a:ext uri="{FF2B5EF4-FFF2-40B4-BE49-F238E27FC236}">
                <a16:creationId xmlns:a16="http://schemas.microsoft.com/office/drawing/2014/main" id="{3AF9A28C-C97C-846F-17A6-4F907A610AED}"/>
              </a:ext>
            </a:extLst>
          </p:cNvPr>
          <p:cNvSpPr>
            <a:spLocks noGrp="1"/>
          </p:cNvSpPr>
          <p:nvPr>
            <p:ph type="title" hasCustomPrompt="1"/>
          </p:nvPr>
        </p:nvSpPr>
        <p:spPr>
          <a:xfrm>
            <a:off x="515938" y="1665289"/>
            <a:ext cx="6985000" cy="1150936"/>
          </a:xfrm>
        </p:spPr>
        <p:txBody>
          <a:bodyPr anchor="t">
            <a:noAutofit/>
          </a:bodyPr>
          <a:lstStyle>
            <a:lvl1pPr>
              <a:defRPr lang="sv-SE" dirty="0"/>
            </a:lvl1pPr>
          </a:lstStyle>
          <a:p>
            <a:r>
              <a:rPr lang="sv-SE" dirty="0"/>
              <a:t>Rubrikruta med plats för text på två rader </a:t>
            </a:r>
          </a:p>
        </p:txBody>
      </p:sp>
      <p:sp>
        <p:nvSpPr>
          <p:cNvPr id="3" name="Text 1">
            <a:extLst>
              <a:ext uri="{FF2B5EF4-FFF2-40B4-BE49-F238E27FC236}">
                <a16:creationId xmlns:a16="http://schemas.microsoft.com/office/drawing/2014/main" id="{93B49AF0-0379-81E1-989D-4F25EAE22735}"/>
              </a:ext>
            </a:extLst>
          </p:cNvPr>
          <p:cNvSpPr>
            <a:spLocks noGrp="1"/>
          </p:cNvSpPr>
          <p:nvPr>
            <p:ph type="body" sz="quarter" idx="19" hasCustomPrompt="1"/>
          </p:nvPr>
        </p:nvSpPr>
        <p:spPr>
          <a:xfrm>
            <a:off x="514800" y="2889250"/>
            <a:ext cx="6984999" cy="3311524"/>
          </a:xfrm>
        </p:spPr>
        <p:txBody>
          <a:bodyPr/>
          <a:lstStyle>
            <a:lvl1pPr>
              <a:defRPr lang="sv-SE" dirty="0"/>
            </a:lvl1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10" name="Sidfot">
            <a:extLst>
              <a:ext uri="{FF2B5EF4-FFF2-40B4-BE49-F238E27FC236}">
                <a16:creationId xmlns:a16="http://schemas.microsoft.com/office/drawing/2014/main" id="{CE4D5DDA-566A-A7B8-D9AC-6546C18583D5}"/>
              </a:ext>
            </a:extLst>
          </p:cNvPr>
          <p:cNvSpPr>
            <a:spLocks noGrp="1"/>
          </p:cNvSpPr>
          <p:nvPr>
            <p:ph type="body" sz="quarter" idx="20" hasCustomPrompt="1"/>
          </p:nvPr>
        </p:nvSpPr>
        <p:spPr>
          <a:xfrm>
            <a:off x="515939" y="6273800"/>
            <a:ext cx="6984999" cy="358775"/>
          </a:xfrm>
        </p:spPr>
        <p:txBody>
          <a:bodyPr anchor="b"/>
          <a:lstStyle>
            <a:lvl1pPr>
              <a:lnSpc>
                <a:spcPct val="100000"/>
              </a:lnSpc>
              <a:spcBef>
                <a:spcPts val="0"/>
              </a:spcBef>
              <a:defRPr sz="1100"/>
            </a:lvl1pPr>
          </a:lstStyle>
          <a:p>
            <a:pPr lvl="0"/>
            <a:r>
              <a:rPr lang="sv-SE" dirty="0"/>
              <a:t>Sidfot</a:t>
            </a:r>
          </a:p>
        </p:txBody>
      </p:sp>
      <p:sp>
        <p:nvSpPr>
          <p:cNvPr id="8" name="Bildnummer">
            <a:extLst>
              <a:ext uri="{FF2B5EF4-FFF2-40B4-BE49-F238E27FC236}">
                <a16:creationId xmlns:a16="http://schemas.microsoft.com/office/drawing/2014/main" id="{BBE2EC11-8170-A16B-B01D-78428D29C2A8}"/>
              </a:ext>
            </a:extLst>
          </p:cNvPr>
          <p:cNvSpPr>
            <a:spLocks noGrp="1"/>
          </p:cNvSpPr>
          <p:nvPr>
            <p:ph type="sldNum" sz="quarter" idx="10"/>
          </p:nvPr>
        </p:nvSpPr>
        <p:spPr>
          <a:xfrm>
            <a:off x="11082337" y="6273800"/>
            <a:ext cx="865187" cy="358775"/>
          </a:xfrm>
        </p:spPr>
        <p:txBody>
          <a:bodyPr/>
          <a:lstStyle>
            <a:lvl1pPr>
              <a:defRPr lang="sv-SE" smtClean="0"/>
            </a:lvl1pPr>
          </a:lstStyle>
          <a:p>
            <a:fld id="{0F73819E-773B-4A43-88EE-FC0AC92ECDF9}" type="slidenum">
              <a:rPr lang="sv-SE" smtClean="0"/>
              <a:t>‹#›</a:t>
            </a:fld>
            <a:endParaRPr lang="sv-SE"/>
          </a:p>
        </p:txBody>
      </p:sp>
    </p:spTree>
    <p:extLst>
      <p:ext uri="{BB962C8B-B14F-4D97-AF65-F5344CB8AC3E}">
        <p14:creationId xmlns:p14="http://schemas.microsoft.com/office/powerpoint/2010/main" val="964833496"/>
      </p:ext>
    </p:extLst>
  </p:cSld>
  <p:clrMapOvr>
    <a:masterClrMapping/>
  </p:clrMapOvr>
  <p:extLst>
    <p:ext uri="{DCECCB84-F9BA-43D5-87BE-67443E8EF086}">
      <p15:sldGuideLst xmlns:p15="http://schemas.microsoft.com/office/powerpoint/2012/main">
        <p15:guide id="1" orient="horz" pos="2160">
          <p15:clr>
            <a:srgbClr val="FBAE40"/>
          </p15:clr>
        </p15:guide>
        <p15:guide id="2" pos="4725">
          <p15:clr>
            <a:srgbClr val="FBAE40"/>
          </p15:clr>
        </p15:guide>
        <p15:guide id="3" pos="495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Smalbild, mer text (M)">
    <p:bg>
      <p:bgPr>
        <a:solidFill>
          <a:srgbClr val="6377AD"/>
        </a:solidFill>
        <a:effectLst/>
      </p:bgPr>
    </p:bg>
    <p:spTree>
      <p:nvGrpSpPr>
        <p:cNvPr id="1" name=""/>
        <p:cNvGrpSpPr/>
        <p:nvPr/>
      </p:nvGrpSpPr>
      <p:grpSpPr>
        <a:xfrm>
          <a:off x="0" y="0"/>
          <a:ext cx="0" cy="0"/>
          <a:chOff x="0" y="0"/>
          <a:chExt cx="0" cy="0"/>
        </a:xfrm>
      </p:grpSpPr>
      <p:sp>
        <p:nvSpPr>
          <p:cNvPr id="12" name="Rubrik">
            <a:extLst>
              <a:ext uri="{FF2B5EF4-FFF2-40B4-BE49-F238E27FC236}">
                <a16:creationId xmlns:a16="http://schemas.microsoft.com/office/drawing/2014/main" id="{ADF7F3DC-4157-63C2-5AA5-60FF00EEE01A}"/>
              </a:ext>
            </a:extLst>
          </p:cNvPr>
          <p:cNvSpPr>
            <a:spLocks noGrp="1"/>
          </p:cNvSpPr>
          <p:nvPr>
            <p:ph type="title" hasCustomPrompt="1"/>
          </p:nvPr>
        </p:nvSpPr>
        <p:spPr>
          <a:xfrm>
            <a:off x="515938" y="584200"/>
            <a:ext cx="6985000" cy="1081088"/>
          </a:xfrm>
        </p:spPr>
        <p:txBody>
          <a:bodyPr anchor="t">
            <a:noAutofit/>
          </a:bodyPr>
          <a:lstStyle>
            <a:lvl1pPr>
              <a:defRPr lang="sv-SE" dirty="0">
                <a:solidFill>
                  <a:schemeClr val="bg1"/>
                </a:solidFill>
              </a:defRPr>
            </a:lvl1pPr>
          </a:lstStyle>
          <a:p>
            <a:r>
              <a:rPr lang="sv-SE" dirty="0"/>
              <a:t>Rubrikruta med plats för text på två rader </a:t>
            </a:r>
          </a:p>
        </p:txBody>
      </p:sp>
      <p:sp>
        <p:nvSpPr>
          <p:cNvPr id="14" name="Text 1">
            <a:extLst>
              <a:ext uri="{FF2B5EF4-FFF2-40B4-BE49-F238E27FC236}">
                <a16:creationId xmlns:a16="http://schemas.microsoft.com/office/drawing/2014/main" id="{ACCCB5C6-DC4B-AFAF-E91D-30A0A153FC68}"/>
              </a:ext>
            </a:extLst>
          </p:cNvPr>
          <p:cNvSpPr>
            <a:spLocks noGrp="1"/>
          </p:cNvSpPr>
          <p:nvPr>
            <p:ph type="body" sz="quarter" idx="19" hasCustomPrompt="1"/>
          </p:nvPr>
        </p:nvSpPr>
        <p:spPr>
          <a:xfrm>
            <a:off x="509079" y="1736725"/>
            <a:ext cx="6985000" cy="4464049"/>
          </a:xfrm>
        </p:spPr>
        <p:txBody>
          <a:bodyPr/>
          <a:lstStyle>
            <a:lvl1pPr>
              <a:defRPr lang="sv-SE" dirty="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10" name="Sidfot">
            <a:extLst>
              <a:ext uri="{FF2B5EF4-FFF2-40B4-BE49-F238E27FC236}">
                <a16:creationId xmlns:a16="http://schemas.microsoft.com/office/drawing/2014/main" id="{CE4D5DDA-566A-A7B8-D9AC-6546C18583D5}"/>
              </a:ext>
            </a:extLst>
          </p:cNvPr>
          <p:cNvSpPr>
            <a:spLocks noGrp="1"/>
          </p:cNvSpPr>
          <p:nvPr>
            <p:ph type="body" sz="quarter" idx="20" hasCustomPrompt="1"/>
          </p:nvPr>
        </p:nvSpPr>
        <p:spPr>
          <a:xfrm>
            <a:off x="515939" y="6273800"/>
            <a:ext cx="6984999" cy="358775"/>
          </a:xfrm>
        </p:spPr>
        <p:txBody>
          <a:bodyPr anchor="b"/>
          <a:lstStyle>
            <a:lvl1pPr>
              <a:lnSpc>
                <a:spcPct val="100000"/>
              </a:lnSpc>
              <a:spcBef>
                <a:spcPts val="0"/>
              </a:spcBef>
              <a:defRPr sz="1100">
                <a:solidFill>
                  <a:schemeClr val="bg1"/>
                </a:solidFill>
              </a:defRPr>
            </a:lvl1pPr>
          </a:lstStyle>
          <a:p>
            <a:pPr lvl="0"/>
            <a:r>
              <a:rPr lang="sv-SE" dirty="0"/>
              <a:t>Sidfot</a:t>
            </a:r>
          </a:p>
        </p:txBody>
      </p:sp>
      <p:sp>
        <p:nvSpPr>
          <p:cNvPr id="8" name="Bildnummer">
            <a:extLst>
              <a:ext uri="{FF2B5EF4-FFF2-40B4-BE49-F238E27FC236}">
                <a16:creationId xmlns:a16="http://schemas.microsoft.com/office/drawing/2014/main" id="{BBE2EC11-8170-A16B-B01D-78428D29C2A8}"/>
              </a:ext>
            </a:extLst>
          </p:cNvPr>
          <p:cNvSpPr>
            <a:spLocks noGrp="1"/>
          </p:cNvSpPr>
          <p:nvPr>
            <p:ph type="sldNum" sz="quarter" idx="10"/>
          </p:nvPr>
        </p:nvSpPr>
        <p:spPr>
          <a:xfrm>
            <a:off x="11082337" y="6273800"/>
            <a:ext cx="865187" cy="358775"/>
          </a:xfrm>
        </p:spPr>
        <p:txBody>
          <a:bodyPr/>
          <a:lstStyle>
            <a:lvl1pPr>
              <a:defRPr lang="sv-SE" smtClean="0">
                <a:solidFill>
                  <a:schemeClr val="bg1"/>
                </a:solidFill>
              </a:defRPr>
            </a:lvl1pPr>
          </a:lstStyle>
          <a:p>
            <a:fld id="{0F73819E-773B-4A43-88EE-FC0AC92ECDF9}" type="slidenum">
              <a:rPr lang="sv-SE" smtClean="0"/>
              <a:t>‹#›</a:t>
            </a:fld>
            <a:endParaRPr lang="sv-SE"/>
          </a:p>
        </p:txBody>
      </p:sp>
      <p:sp>
        <p:nvSpPr>
          <p:cNvPr id="5" name="Bakgrundsbild">
            <a:extLst>
              <a:ext uri="{FF2B5EF4-FFF2-40B4-BE49-F238E27FC236}">
                <a16:creationId xmlns:a16="http://schemas.microsoft.com/office/drawing/2014/main" id="{EE19539A-F7EE-B077-DD24-07D6FE18A331}"/>
              </a:ext>
              <a:ext uri="{C183D7F6-B498-43B3-948B-1728B52AA6E4}">
                <adec:decorative xmlns:adec="http://schemas.microsoft.com/office/drawing/2017/decorative" val="1"/>
              </a:ext>
            </a:extLst>
          </p:cNvPr>
          <p:cNvSpPr>
            <a:spLocks noGrp="1"/>
          </p:cNvSpPr>
          <p:nvPr>
            <p:ph type="pic" sz="quarter" idx="13"/>
          </p:nvPr>
        </p:nvSpPr>
        <p:spPr>
          <a:xfrm>
            <a:off x="7875304" y="162000"/>
            <a:ext cx="4151697" cy="6534000"/>
          </a:xfrm>
          <a:custGeom>
            <a:avLst/>
            <a:gdLst>
              <a:gd name="connsiteX0" fmla="*/ 0 w 4151697"/>
              <a:gd name="connsiteY0" fmla="*/ 0 h 6534000"/>
              <a:gd name="connsiteX1" fmla="*/ 4030426 w 4151697"/>
              <a:gd name="connsiteY1" fmla="*/ 0 h 6534000"/>
              <a:gd name="connsiteX2" fmla="*/ 4151697 w 4151697"/>
              <a:gd name="connsiteY2" fmla="*/ 121271 h 6534000"/>
              <a:gd name="connsiteX3" fmla="*/ 4151697 w 4151697"/>
              <a:gd name="connsiteY3" fmla="*/ 6412729 h 6534000"/>
              <a:gd name="connsiteX4" fmla="*/ 4030426 w 4151697"/>
              <a:gd name="connsiteY4" fmla="*/ 6534000 h 6534000"/>
              <a:gd name="connsiteX5" fmla="*/ 0 w 4151697"/>
              <a:gd name="connsiteY5" fmla="*/ 653400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51697" h="6534000">
                <a:moveTo>
                  <a:pt x="0" y="0"/>
                </a:moveTo>
                <a:lnTo>
                  <a:pt x="4030426" y="0"/>
                </a:lnTo>
                <a:cubicBezTo>
                  <a:pt x="4097402" y="0"/>
                  <a:pt x="4151697" y="54295"/>
                  <a:pt x="4151697" y="121271"/>
                </a:cubicBezTo>
                <a:lnTo>
                  <a:pt x="4151697" y="6412729"/>
                </a:lnTo>
                <a:cubicBezTo>
                  <a:pt x="4151697" y="6479705"/>
                  <a:pt x="4097402" y="6534000"/>
                  <a:pt x="4030426" y="6534000"/>
                </a:cubicBezTo>
                <a:lnTo>
                  <a:pt x="0" y="6534000"/>
                </a:ln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p>
        </p:txBody>
      </p:sp>
    </p:spTree>
    <p:extLst>
      <p:ext uri="{BB962C8B-B14F-4D97-AF65-F5344CB8AC3E}">
        <p14:creationId xmlns:p14="http://schemas.microsoft.com/office/powerpoint/2010/main" val="1452996434"/>
      </p:ext>
    </p:extLst>
  </p:cSld>
  <p:clrMapOvr>
    <a:masterClrMapping/>
  </p:clrMapOvr>
  <p:extLst>
    <p:ext uri="{DCECCB84-F9BA-43D5-87BE-67443E8EF086}">
      <p15:sldGuideLst xmlns:p15="http://schemas.microsoft.com/office/powerpoint/2012/main">
        <p15:guide id="1" orient="horz" pos="2160">
          <p15:clr>
            <a:srgbClr val="FBAE40"/>
          </p15:clr>
        </p15:guide>
        <p15:guide id="2" pos="4725">
          <p15:clr>
            <a:srgbClr val="FBAE40"/>
          </p15:clr>
        </p15:guide>
        <p15:guide id="3" pos="495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malbild, mer text (L)">
    <p:bg>
      <p:bgPr>
        <a:solidFill>
          <a:srgbClr val="ACD5BC"/>
        </a:solidFill>
        <a:effectLst/>
      </p:bgPr>
    </p:bg>
    <p:spTree>
      <p:nvGrpSpPr>
        <p:cNvPr id="1" name=""/>
        <p:cNvGrpSpPr/>
        <p:nvPr/>
      </p:nvGrpSpPr>
      <p:grpSpPr>
        <a:xfrm>
          <a:off x="0" y="0"/>
          <a:ext cx="0" cy="0"/>
          <a:chOff x="0" y="0"/>
          <a:chExt cx="0" cy="0"/>
        </a:xfrm>
      </p:grpSpPr>
      <p:sp>
        <p:nvSpPr>
          <p:cNvPr id="5" name="Bakgrundsbild">
            <a:extLst>
              <a:ext uri="{FF2B5EF4-FFF2-40B4-BE49-F238E27FC236}">
                <a16:creationId xmlns:a16="http://schemas.microsoft.com/office/drawing/2014/main" id="{EE19539A-F7EE-B077-DD24-07D6FE18A331}"/>
              </a:ext>
              <a:ext uri="{C183D7F6-B498-43B3-948B-1728B52AA6E4}">
                <adec:decorative xmlns:adec="http://schemas.microsoft.com/office/drawing/2017/decorative" val="1"/>
              </a:ext>
            </a:extLst>
          </p:cNvPr>
          <p:cNvSpPr>
            <a:spLocks noGrp="1"/>
          </p:cNvSpPr>
          <p:nvPr>
            <p:ph type="pic" sz="quarter" idx="13"/>
          </p:nvPr>
        </p:nvSpPr>
        <p:spPr>
          <a:xfrm>
            <a:off x="7875304" y="162000"/>
            <a:ext cx="4151697" cy="6534000"/>
          </a:xfrm>
          <a:custGeom>
            <a:avLst/>
            <a:gdLst>
              <a:gd name="connsiteX0" fmla="*/ 0 w 4151697"/>
              <a:gd name="connsiteY0" fmla="*/ 0 h 6534000"/>
              <a:gd name="connsiteX1" fmla="*/ 4030426 w 4151697"/>
              <a:gd name="connsiteY1" fmla="*/ 0 h 6534000"/>
              <a:gd name="connsiteX2" fmla="*/ 4151697 w 4151697"/>
              <a:gd name="connsiteY2" fmla="*/ 121271 h 6534000"/>
              <a:gd name="connsiteX3" fmla="*/ 4151697 w 4151697"/>
              <a:gd name="connsiteY3" fmla="*/ 6412729 h 6534000"/>
              <a:gd name="connsiteX4" fmla="*/ 4030426 w 4151697"/>
              <a:gd name="connsiteY4" fmla="*/ 6534000 h 6534000"/>
              <a:gd name="connsiteX5" fmla="*/ 0 w 4151697"/>
              <a:gd name="connsiteY5" fmla="*/ 653400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51697" h="6534000">
                <a:moveTo>
                  <a:pt x="0" y="0"/>
                </a:moveTo>
                <a:lnTo>
                  <a:pt x="4030426" y="0"/>
                </a:lnTo>
                <a:cubicBezTo>
                  <a:pt x="4097402" y="0"/>
                  <a:pt x="4151697" y="54295"/>
                  <a:pt x="4151697" y="121271"/>
                </a:cubicBezTo>
                <a:lnTo>
                  <a:pt x="4151697" y="6412729"/>
                </a:lnTo>
                <a:cubicBezTo>
                  <a:pt x="4151697" y="6479705"/>
                  <a:pt x="4097402" y="6534000"/>
                  <a:pt x="4030426" y="6534000"/>
                </a:cubicBezTo>
                <a:lnTo>
                  <a:pt x="0" y="6534000"/>
                </a:ln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p>
        </p:txBody>
      </p:sp>
      <p:sp>
        <p:nvSpPr>
          <p:cNvPr id="12" name="Rubrik">
            <a:extLst>
              <a:ext uri="{FF2B5EF4-FFF2-40B4-BE49-F238E27FC236}">
                <a16:creationId xmlns:a16="http://schemas.microsoft.com/office/drawing/2014/main" id="{ADF7F3DC-4157-63C2-5AA5-60FF00EEE01A}"/>
              </a:ext>
            </a:extLst>
          </p:cNvPr>
          <p:cNvSpPr>
            <a:spLocks noGrp="1"/>
          </p:cNvSpPr>
          <p:nvPr>
            <p:ph type="title" hasCustomPrompt="1"/>
          </p:nvPr>
        </p:nvSpPr>
        <p:spPr>
          <a:xfrm>
            <a:off x="515938" y="584200"/>
            <a:ext cx="6985000" cy="1081088"/>
          </a:xfrm>
        </p:spPr>
        <p:txBody>
          <a:bodyPr anchor="t">
            <a:noAutofit/>
          </a:bodyPr>
          <a:lstStyle>
            <a:lvl1pPr>
              <a:defRPr lang="sv-SE" dirty="0"/>
            </a:lvl1pPr>
          </a:lstStyle>
          <a:p>
            <a:r>
              <a:rPr lang="sv-SE" dirty="0"/>
              <a:t>Rubrikruta med plats för text på två rader </a:t>
            </a:r>
          </a:p>
        </p:txBody>
      </p:sp>
      <p:sp>
        <p:nvSpPr>
          <p:cNvPr id="14" name="Text 1">
            <a:extLst>
              <a:ext uri="{FF2B5EF4-FFF2-40B4-BE49-F238E27FC236}">
                <a16:creationId xmlns:a16="http://schemas.microsoft.com/office/drawing/2014/main" id="{ACCCB5C6-DC4B-AFAF-E91D-30A0A153FC68}"/>
              </a:ext>
            </a:extLst>
          </p:cNvPr>
          <p:cNvSpPr>
            <a:spLocks noGrp="1"/>
          </p:cNvSpPr>
          <p:nvPr>
            <p:ph type="body" sz="quarter" idx="19" hasCustomPrompt="1"/>
          </p:nvPr>
        </p:nvSpPr>
        <p:spPr>
          <a:xfrm>
            <a:off x="514800" y="1736725"/>
            <a:ext cx="6954079" cy="4464049"/>
          </a:xfrm>
        </p:spPr>
        <p:txBody>
          <a:bodyPr/>
          <a:lstStyle>
            <a:lvl1pPr>
              <a:defRPr lang="sv-SE" dirty="0"/>
            </a:lvl1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10" name="Sidfot">
            <a:extLst>
              <a:ext uri="{FF2B5EF4-FFF2-40B4-BE49-F238E27FC236}">
                <a16:creationId xmlns:a16="http://schemas.microsoft.com/office/drawing/2014/main" id="{CE4D5DDA-566A-A7B8-D9AC-6546C18583D5}"/>
              </a:ext>
            </a:extLst>
          </p:cNvPr>
          <p:cNvSpPr>
            <a:spLocks noGrp="1"/>
          </p:cNvSpPr>
          <p:nvPr>
            <p:ph type="body" sz="quarter" idx="20" hasCustomPrompt="1"/>
          </p:nvPr>
        </p:nvSpPr>
        <p:spPr>
          <a:xfrm>
            <a:off x="515939" y="6273800"/>
            <a:ext cx="6984999" cy="358775"/>
          </a:xfrm>
        </p:spPr>
        <p:txBody>
          <a:bodyPr anchor="b"/>
          <a:lstStyle>
            <a:lvl1pPr>
              <a:lnSpc>
                <a:spcPct val="100000"/>
              </a:lnSpc>
              <a:spcBef>
                <a:spcPts val="0"/>
              </a:spcBef>
              <a:defRPr sz="1100"/>
            </a:lvl1pPr>
          </a:lstStyle>
          <a:p>
            <a:pPr lvl="0"/>
            <a:r>
              <a:rPr lang="sv-SE" dirty="0"/>
              <a:t>Sidfot</a:t>
            </a:r>
          </a:p>
        </p:txBody>
      </p:sp>
      <p:sp>
        <p:nvSpPr>
          <p:cNvPr id="8" name="Bildnummer">
            <a:extLst>
              <a:ext uri="{FF2B5EF4-FFF2-40B4-BE49-F238E27FC236}">
                <a16:creationId xmlns:a16="http://schemas.microsoft.com/office/drawing/2014/main" id="{BBE2EC11-8170-A16B-B01D-78428D29C2A8}"/>
              </a:ext>
            </a:extLst>
          </p:cNvPr>
          <p:cNvSpPr>
            <a:spLocks noGrp="1"/>
          </p:cNvSpPr>
          <p:nvPr>
            <p:ph type="sldNum" sz="quarter" idx="10"/>
          </p:nvPr>
        </p:nvSpPr>
        <p:spPr>
          <a:xfrm>
            <a:off x="11082337" y="6273800"/>
            <a:ext cx="865187" cy="358775"/>
          </a:xfrm>
        </p:spPr>
        <p:txBody>
          <a:bodyPr/>
          <a:lstStyle>
            <a:lvl1pPr>
              <a:defRPr lang="sv-SE" smtClean="0"/>
            </a:lvl1pPr>
          </a:lstStyle>
          <a:p>
            <a:fld id="{0F73819E-773B-4A43-88EE-FC0AC92ECDF9}" type="slidenum">
              <a:rPr lang="sv-SE" smtClean="0"/>
              <a:t>‹#›</a:t>
            </a:fld>
            <a:endParaRPr lang="sv-SE"/>
          </a:p>
        </p:txBody>
      </p:sp>
    </p:spTree>
    <p:extLst>
      <p:ext uri="{BB962C8B-B14F-4D97-AF65-F5344CB8AC3E}">
        <p14:creationId xmlns:p14="http://schemas.microsoft.com/office/powerpoint/2010/main" val="857923401"/>
      </p:ext>
    </p:extLst>
  </p:cSld>
  <p:clrMapOvr>
    <a:masterClrMapping/>
  </p:clrMapOvr>
  <p:extLst>
    <p:ext uri="{DCECCB84-F9BA-43D5-87BE-67443E8EF086}">
      <p15:sldGuideLst xmlns:p15="http://schemas.microsoft.com/office/powerpoint/2012/main">
        <p15:guide id="1" orient="horz" pos="2160">
          <p15:clr>
            <a:srgbClr val="FBAE40"/>
          </p15:clr>
        </p15:guide>
        <p15:guide id="2" pos="4725">
          <p15:clr>
            <a:srgbClr val="FBAE40"/>
          </p15:clr>
        </p15:guide>
        <p15:guide id="3" pos="495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Kontaktinfo (M)">
    <p:bg>
      <p:bgPr>
        <a:solidFill>
          <a:srgbClr val="6377AD"/>
        </a:solidFill>
        <a:effectLst/>
      </p:bgPr>
    </p:bg>
    <p:spTree>
      <p:nvGrpSpPr>
        <p:cNvPr id="1" name=""/>
        <p:cNvGrpSpPr/>
        <p:nvPr/>
      </p:nvGrpSpPr>
      <p:grpSpPr>
        <a:xfrm>
          <a:off x="0" y="0"/>
          <a:ext cx="0" cy="0"/>
          <a:chOff x="0" y="0"/>
          <a:chExt cx="0" cy="0"/>
        </a:xfrm>
      </p:grpSpPr>
      <p:sp>
        <p:nvSpPr>
          <p:cNvPr id="8" name="Text 2">
            <a:extLst>
              <a:ext uri="{FF2B5EF4-FFF2-40B4-BE49-F238E27FC236}">
                <a16:creationId xmlns:a16="http://schemas.microsoft.com/office/drawing/2014/main" id="{590573A3-FC88-08C2-3FE7-9AFAF1B19193}"/>
              </a:ext>
            </a:extLst>
          </p:cNvPr>
          <p:cNvSpPr>
            <a:spLocks noGrp="1"/>
          </p:cNvSpPr>
          <p:nvPr>
            <p:ph type="body" sz="quarter" idx="21" hasCustomPrompt="1"/>
          </p:nvPr>
        </p:nvSpPr>
        <p:spPr>
          <a:xfrm>
            <a:off x="6096000" y="2889250"/>
            <a:ext cx="4986338" cy="2697596"/>
          </a:xfrm>
        </p:spPr>
        <p:txBody>
          <a:bodyPr/>
          <a:lstStyle>
            <a:lvl1pPr>
              <a:defRPr sz="16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stStyle>
          <a:p>
            <a:pPr lvl="0"/>
            <a:r>
              <a:rPr lang="sv-SE" dirty="0"/>
              <a:t>Kontaktuppgifter och annan info</a:t>
            </a:r>
          </a:p>
        </p:txBody>
      </p:sp>
      <p:sp>
        <p:nvSpPr>
          <p:cNvPr id="5" name="Bild 1">
            <a:extLst>
              <a:ext uri="{FF2B5EF4-FFF2-40B4-BE49-F238E27FC236}">
                <a16:creationId xmlns:a16="http://schemas.microsoft.com/office/drawing/2014/main" id="{207CBEC8-50E5-F62F-780D-4912326D802E}"/>
              </a:ext>
            </a:extLst>
          </p:cNvPr>
          <p:cNvSpPr>
            <a:spLocks noGrp="1"/>
          </p:cNvSpPr>
          <p:nvPr>
            <p:ph type="pic" sz="quarter" idx="17"/>
          </p:nvPr>
        </p:nvSpPr>
        <p:spPr>
          <a:xfrm>
            <a:off x="838198" y="1271153"/>
            <a:ext cx="4316400" cy="4315693"/>
          </a:xfrm>
          <a:prstGeom prst="flowChartConnector">
            <a:avLst/>
          </a:prstGeom>
          <a:noFill/>
        </p:spPr>
        <p:txBody>
          <a:bodyPr/>
          <a:lstStyle/>
          <a:p>
            <a:r>
              <a:rPr lang="sv-SE"/>
              <a:t>Klicka på ikonen för att lägga till en bild</a:t>
            </a:r>
          </a:p>
        </p:txBody>
      </p:sp>
      <p:sp>
        <p:nvSpPr>
          <p:cNvPr id="4" name="Sidfot">
            <a:extLst>
              <a:ext uri="{FF2B5EF4-FFF2-40B4-BE49-F238E27FC236}">
                <a16:creationId xmlns:a16="http://schemas.microsoft.com/office/drawing/2014/main" id="{F21FF1E9-4F56-D6C7-151B-1E1A6F8CDA39}"/>
              </a:ext>
            </a:extLst>
          </p:cNvPr>
          <p:cNvSpPr>
            <a:spLocks noGrp="1"/>
          </p:cNvSpPr>
          <p:nvPr>
            <p:ph type="body" sz="quarter" idx="20" hasCustomPrompt="1"/>
          </p:nvPr>
        </p:nvSpPr>
        <p:spPr>
          <a:xfrm>
            <a:off x="515940" y="6273800"/>
            <a:ext cx="10225086" cy="358775"/>
          </a:xfrm>
        </p:spPr>
        <p:txBody>
          <a:bodyPr anchor="b"/>
          <a:lstStyle>
            <a:lvl1pPr>
              <a:lnSpc>
                <a:spcPct val="100000"/>
              </a:lnSpc>
              <a:spcBef>
                <a:spcPts val="0"/>
              </a:spcBef>
              <a:defRPr sz="1100">
                <a:solidFill>
                  <a:schemeClr val="bg1"/>
                </a:solidFill>
              </a:defRPr>
            </a:lvl1pPr>
          </a:lstStyle>
          <a:p>
            <a:pPr lvl="0"/>
            <a:r>
              <a:rPr lang="sv-SE" dirty="0"/>
              <a:t>Sidfot</a:t>
            </a:r>
          </a:p>
        </p:txBody>
      </p:sp>
      <p:sp>
        <p:nvSpPr>
          <p:cNvPr id="10" name="Bildnummer">
            <a:extLst>
              <a:ext uri="{FF2B5EF4-FFF2-40B4-BE49-F238E27FC236}">
                <a16:creationId xmlns:a16="http://schemas.microsoft.com/office/drawing/2014/main" id="{CE256A8C-BFCE-1F4A-68D4-77A8DED1CC95}"/>
              </a:ext>
            </a:extLst>
          </p:cNvPr>
          <p:cNvSpPr>
            <a:spLocks noGrp="1"/>
          </p:cNvSpPr>
          <p:nvPr>
            <p:ph type="sldNum" sz="quarter" idx="10"/>
          </p:nvPr>
        </p:nvSpPr>
        <p:spPr>
          <a:xfrm>
            <a:off x="11083525" y="6273799"/>
            <a:ext cx="864000" cy="358775"/>
          </a:xfrm>
        </p:spPr>
        <p:txBody>
          <a:bodyPr/>
          <a:lstStyle>
            <a:lvl1pPr>
              <a:defRPr>
                <a:solidFill>
                  <a:schemeClr val="bg1"/>
                </a:solidFill>
              </a:defRPr>
            </a:lvl1pPr>
          </a:lstStyle>
          <a:p>
            <a:fld id="{0F73819E-773B-4A43-88EE-FC0AC92ECDF9}" type="slidenum">
              <a:rPr lang="sv-SE" smtClean="0"/>
              <a:t>‹#›</a:t>
            </a:fld>
            <a:endParaRPr lang="sv-SE"/>
          </a:p>
        </p:txBody>
      </p:sp>
      <p:sp>
        <p:nvSpPr>
          <p:cNvPr id="3" name="Rubrik">
            <a:extLst>
              <a:ext uri="{FF2B5EF4-FFF2-40B4-BE49-F238E27FC236}">
                <a16:creationId xmlns:a16="http://schemas.microsoft.com/office/drawing/2014/main" id="{99C08A5F-D9D5-8E0A-55E7-9E4ED297686A}"/>
              </a:ext>
            </a:extLst>
          </p:cNvPr>
          <p:cNvSpPr>
            <a:spLocks noGrp="1"/>
          </p:cNvSpPr>
          <p:nvPr>
            <p:ph type="title" hasCustomPrompt="1"/>
          </p:nvPr>
        </p:nvSpPr>
        <p:spPr>
          <a:xfrm>
            <a:off x="6096000" y="1736726"/>
            <a:ext cx="4644000" cy="1079500"/>
          </a:xfrm>
        </p:spPr>
        <p:txBody>
          <a:bodyPr anchor="b">
            <a:noAutofit/>
          </a:bodyPr>
          <a:lstStyle>
            <a:lvl1pPr>
              <a:defRPr lang="sv-SE" sz="2200" b="1" dirty="0">
                <a:solidFill>
                  <a:schemeClr val="bg1"/>
                </a:solidFill>
              </a:defRPr>
            </a:lvl1pPr>
          </a:lstStyle>
          <a:p>
            <a:r>
              <a:rPr lang="sv-SE" dirty="0"/>
              <a:t>Förnamn Efternamn</a:t>
            </a:r>
          </a:p>
        </p:txBody>
      </p:sp>
    </p:spTree>
    <p:extLst>
      <p:ext uri="{BB962C8B-B14F-4D97-AF65-F5344CB8AC3E}">
        <p14:creationId xmlns:p14="http://schemas.microsoft.com/office/powerpoint/2010/main" val="65542268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Kontaktinfo (L)">
    <p:bg>
      <p:bgPr>
        <a:solidFill>
          <a:srgbClr val="ACD5BC"/>
        </a:solidFill>
        <a:effectLst/>
      </p:bgPr>
    </p:bg>
    <p:spTree>
      <p:nvGrpSpPr>
        <p:cNvPr id="1" name=""/>
        <p:cNvGrpSpPr/>
        <p:nvPr/>
      </p:nvGrpSpPr>
      <p:grpSpPr>
        <a:xfrm>
          <a:off x="0" y="0"/>
          <a:ext cx="0" cy="0"/>
          <a:chOff x="0" y="0"/>
          <a:chExt cx="0" cy="0"/>
        </a:xfrm>
      </p:grpSpPr>
      <p:sp>
        <p:nvSpPr>
          <p:cNvPr id="2" name="Rubrik">
            <a:extLst>
              <a:ext uri="{FF2B5EF4-FFF2-40B4-BE49-F238E27FC236}">
                <a16:creationId xmlns:a16="http://schemas.microsoft.com/office/drawing/2014/main" id="{669694CA-42FB-AEC4-5016-97C28DD8DD8A}"/>
              </a:ext>
            </a:extLst>
          </p:cNvPr>
          <p:cNvSpPr>
            <a:spLocks noGrp="1"/>
          </p:cNvSpPr>
          <p:nvPr>
            <p:ph type="title" hasCustomPrompt="1"/>
          </p:nvPr>
        </p:nvSpPr>
        <p:spPr>
          <a:xfrm>
            <a:off x="6096000" y="1736726"/>
            <a:ext cx="4644000" cy="1079500"/>
          </a:xfrm>
        </p:spPr>
        <p:txBody>
          <a:bodyPr anchor="b">
            <a:noAutofit/>
          </a:bodyPr>
          <a:lstStyle>
            <a:lvl1pPr>
              <a:defRPr lang="sv-SE" sz="2200" b="1" dirty="0"/>
            </a:lvl1pPr>
          </a:lstStyle>
          <a:p>
            <a:r>
              <a:rPr lang="sv-SE" dirty="0"/>
              <a:t>Förnamn Efternamn</a:t>
            </a:r>
          </a:p>
        </p:txBody>
      </p:sp>
      <p:sp>
        <p:nvSpPr>
          <p:cNvPr id="5" name="Bild 1">
            <a:extLst>
              <a:ext uri="{FF2B5EF4-FFF2-40B4-BE49-F238E27FC236}">
                <a16:creationId xmlns:a16="http://schemas.microsoft.com/office/drawing/2014/main" id="{207CBEC8-50E5-F62F-780D-4912326D802E}"/>
              </a:ext>
            </a:extLst>
          </p:cNvPr>
          <p:cNvSpPr>
            <a:spLocks noGrp="1"/>
          </p:cNvSpPr>
          <p:nvPr>
            <p:ph type="pic" sz="quarter" idx="17"/>
          </p:nvPr>
        </p:nvSpPr>
        <p:spPr>
          <a:xfrm>
            <a:off x="838198" y="1271153"/>
            <a:ext cx="4316400" cy="4315693"/>
          </a:xfrm>
          <a:prstGeom prst="flowChartConnector">
            <a:avLst/>
          </a:prstGeom>
          <a:noFill/>
        </p:spPr>
        <p:txBody>
          <a:bodyPr/>
          <a:lstStyle/>
          <a:p>
            <a:r>
              <a:rPr lang="sv-SE"/>
              <a:t>Klicka på ikonen för att lägga till en bild</a:t>
            </a:r>
          </a:p>
        </p:txBody>
      </p:sp>
      <p:sp>
        <p:nvSpPr>
          <p:cNvPr id="3" name="Text 1">
            <a:extLst>
              <a:ext uri="{FF2B5EF4-FFF2-40B4-BE49-F238E27FC236}">
                <a16:creationId xmlns:a16="http://schemas.microsoft.com/office/drawing/2014/main" id="{9B08903D-EA94-9953-FDB0-EE45C9E5BF82}"/>
              </a:ext>
            </a:extLst>
          </p:cNvPr>
          <p:cNvSpPr>
            <a:spLocks noGrp="1"/>
          </p:cNvSpPr>
          <p:nvPr>
            <p:ph type="body" sz="quarter" idx="21" hasCustomPrompt="1"/>
          </p:nvPr>
        </p:nvSpPr>
        <p:spPr>
          <a:xfrm>
            <a:off x="6096000" y="2889250"/>
            <a:ext cx="4986338" cy="2697596"/>
          </a:xfrm>
        </p:spPr>
        <p:txBody>
          <a:bodyPr/>
          <a:lstStyle>
            <a:lvl1pPr>
              <a:defRPr lang="sv-SE" dirty="0" smtClean="0"/>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stStyle>
          <a:p>
            <a:pPr lvl="0"/>
            <a:r>
              <a:rPr lang="sv-SE" dirty="0"/>
              <a:t>Kontaktuppgifter och annan info</a:t>
            </a:r>
          </a:p>
        </p:txBody>
      </p:sp>
      <p:sp>
        <p:nvSpPr>
          <p:cNvPr id="10" name="Sidfot">
            <a:extLst>
              <a:ext uri="{FF2B5EF4-FFF2-40B4-BE49-F238E27FC236}">
                <a16:creationId xmlns:a16="http://schemas.microsoft.com/office/drawing/2014/main" id="{89550969-995B-ECBE-8A3F-DB7B8BC8CCB9}"/>
              </a:ext>
            </a:extLst>
          </p:cNvPr>
          <p:cNvSpPr>
            <a:spLocks noGrp="1"/>
          </p:cNvSpPr>
          <p:nvPr>
            <p:ph type="body" sz="quarter" idx="20" hasCustomPrompt="1"/>
          </p:nvPr>
        </p:nvSpPr>
        <p:spPr>
          <a:xfrm>
            <a:off x="515938" y="6273800"/>
            <a:ext cx="10225087" cy="358775"/>
          </a:xfrm>
        </p:spPr>
        <p:txBody>
          <a:bodyPr anchor="b"/>
          <a:lstStyle>
            <a:lvl1pPr>
              <a:lnSpc>
                <a:spcPct val="100000"/>
              </a:lnSpc>
              <a:spcBef>
                <a:spcPts val="0"/>
              </a:spcBef>
              <a:defRPr sz="1100"/>
            </a:lvl1pPr>
          </a:lstStyle>
          <a:p>
            <a:pPr lvl="0"/>
            <a:r>
              <a:rPr lang="sv-SE" dirty="0"/>
              <a:t>Sidfot</a:t>
            </a:r>
          </a:p>
        </p:txBody>
      </p:sp>
      <p:sp>
        <p:nvSpPr>
          <p:cNvPr id="9" name="Bildnummer">
            <a:extLst>
              <a:ext uri="{FF2B5EF4-FFF2-40B4-BE49-F238E27FC236}">
                <a16:creationId xmlns:a16="http://schemas.microsoft.com/office/drawing/2014/main" id="{A14330C1-5668-2D42-FAF9-82568C31F235}"/>
              </a:ext>
            </a:extLst>
          </p:cNvPr>
          <p:cNvSpPr>
            <a:spLocks noGrp="1"/>
          </p:cNvSpPr>
          <p:nvPr>
            <p:ph type="sldNum" sz="quarter" idx="10"/>
          </p:nvPr>
        </p:nvSpPr>
        <p:spPr>
          <a:xfrm>
            <a:off x="11082337" y="6273800"/>
            <a:ext cx="865187" cy="358775"/>
          </a:xfrm>
        </p:spPr>
        <p:txBody>
          <a:bodyPr/>
          <a:lstStyle>
            <a:lvl1pPr>
              <a:defRPr lang="sv-SE" smtClean="0"/>
            </a:lvl1pPr>
          </a:lstStyle>
          <a:p>
            <a:fld id="{0F73819E-773B-4A43-88EE-FC0AC92ECDF9}" type="slidenum">
              <a:rPr lang="sv-SE" smtClean="0"/>
              <a:t>‹#›</a:t>
            </a:fld>
            <a:endParaRPr lang="sv-SE"/>
          </a:p>
        </p:txBody>
      </p:sp>
    </p:spTree>
    <p:extLst>
      <p:ext uri="{BB962C8B-B14F-4D97-AF65-F5344CB8AC3E}">
        <p14:creationId xmlns:p14="http://schemas.microsoft.com/office/powerpoint/2010/main" val="4827480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Kontaktinfo 2 (M)">
    <p:bg>
      <p:bgPr>
        <a:solidFill>
          <a:srgbClr val="6377AD"/>
        </a:solidFill>
        <a:effectLst/>
      </p:bgPr>
    </p:bg>
    <p:spTree>
      <p:nvGrpSpPr>
        <p:cNvPr id="1" name=""/>
        <p:cNvGrpSpPr/>
        <p:nvPr/>
      </p:nvGrpSpPr>
      <p:grpSpPr>
        <a:xfrm>
          <a:off x="0" y="0"/>
          <a:ext cx="0" cy="0"/>
          <a:chOff x="0" y="0"/>
          <a:chExt cx="0" cy="0"/>
        </a:xfrm>
      </p:grpSpPr>
      <p:sp>
        <p:nvSpPr>
          <p:cNvPr id="6" name="Bakgrundsbild">
            <a:extLst>
              <a:ext uri="{FF2B5EF4-FFF2-40B4-BE49-F238E27FC236}">
                <a16:creationId xmlns:a16="http://schemas.microsoft.com/office/drawing/2014/main" id="{D51DFD1B-DB1A-E6CF-CFDD-A978DE402D45}"/>
              </a:ext>
              <a:ext uri="{C183D7F6-B498-43B3-948B-1728B52AA6E4}">
                <adec:decorative xmlns:adec="http://schemas.microsoft.com/office/drawing/2017/decorative" val="1"/>
              </a:ext>
            </a:extLst>
          </p:cNvPr>
          <p:cNvSpPr>
            <a:spLocks noGrp="1"/>
          </p:cNvSpPr>
          <p:nvPr>
            <p:ph type="pic" sz="quarter" idx="14"/>
          </p:nvPr>
        </p:nvSpPr>
        <p:spPr>
          <a:xfrm>
            <a:off x="165000" y="162000"/>
            <a:ext cx="11862000" cy="6534000"/>
          </a:xfrm>
          <a:custGeom>
            <a:avLst/>
            <a:gdLst>
              <a:gd name="connsiteX0" fmla="*/ 121271 w 11862000"/>
              <a:gd name="connsiteY0" fmla="*/ 0 h 6534000"/>
              <a:gd name="connsiteX1" fmla="*/ 11740729 w 11862000"/>
              <a:gd name="connsiteY1" fmla="*/ 0 h 6534000"/>
              <a:gd name="connsiteX2" fmla="*/ 11862000 w 11862000"/>
              <a:gd name="connsiteY2" fmla="*/ 121271 h 6534000"/>
              <a:gd name="connsiteX3" fmla="*/ 11862000 w 11862000"/>
              <a:gd name="connsiteY3" fmla="*/ 6412729 h 6534000"/>
              <a:gd name="connsiteX4" fmla="*/ 11740729 w 11862000"/>
              <a:gd name="connsiteY4" fmla="*/ 6534000 h 6534000"/>
              <a:gd name="connsiteX5" fmla="*/ 121271 w 11862000"/>
              <a:gd name="connsiteY5" fmla="*/ 6534000 h 6534000"/>
              <a:gd name="connsiteX6" fmla="*/ 0 w 11862000"/>
              <a:gd name="connsiteY6" fmla="*/ 6412729 h 6534000"/>
              <a:gd name="connsiteX7" fmla="*/ 0 w 11862000"/>
              <a:gd name="connsiteY7" fmla="*/ 121271 h 6534000"/>
              <a:gd name="connsiteX8" fmla="*/ 121271 w 11862000"/>
              <a:gd name="connsiteY8" fmla="*/ 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62000" h="6534000">
                <a:moveTo>
                  <a:pt x="121271" y="0"/>
                </a:moveTo>
                <a:lnTo>
                  <a:pt x="11740729" y="0"/>
                </a:lnTo>
                <a:cubicBezTo>
                  <a:pt x="11807705" y="0"/>
                  <a:pt x="11862000" y="54295"/>
                  <a:pt x="11862000" y="121271"/>
                </a:cubicBezTo>
                <a:lnTo>
                  <a:pt x="11862000" y="6412729"/>
                </a:lnTo>
                <a:cubicBezTo>
                  <a:pt x="11862000" y="6479705"/>
                  <a:pt x="11807705" y="6534000"/>
                  <a:pt x="11740729" y="6534000"/>
                </a:cubicBezTo>
                <a:lnTo>
                  <a:pt x="121271" y="6534000"/>
                </a:lnTo>
                <a:cubicBezTo>
                  <a:pt x="54295" y="6534000"/>
                  <a:pt x="0" y="6479705"/>
                  <a:pt x="0" y="6412729"/>
                </a:cubicBezTo>
                <a:lnTo>
                  <a:pt x="0" y="121271"/>
                </a:lnTo>
                <a:cubicBezTo>
                  <a:pt x="0" y="54295"/>
                  <a:pt x="54295" y="0"/>
                  <a:pt x="121271" y="0"/>
                </a:cubicBez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endParaRPr lang="sv-SE" dirty="0"/>
          </a:p>
        </p:txBody>
      </p:sp>
      <p:sp>
        <p:nvSpPr>
          <p:cNvPr id="2" name="Rubrik">
            <a:extLst>
              <a:ext uri="{FF2B5EF4-FFF2-40B4-BE49-F238E27FC236}">
                <a16:creationId xmlns:a16="http://schemas.microsoft.com/office/drawing/2014/main" id="{8E3809B8-C704-3868-DEE7-F5ACC65EB963}"/>
              </a:ext>
            </a:extLst>
          </p:cNvPr>
          <p:cNvSpPr>
            <a:spLocks noGrp="1"/>
          </p:cNvSpPr>
          <p:nvPr>
            <p:ph type="title" hasCustomPrompt="1"/>
          </p:nvPr>
        </p:nvSpPr>
        <p:spPr>
          <a:xfrm>
            <a:off x="874800" y="584200"/>
            <a:ext cx="7020000" cy="1081088"/>
          </a:xfrm>
        </p:spPr>
        <p:txBody>
          <a:bodyPr anchor="ctr">
            <a:noAutofit/>
          </a:bodyPr>
          <a:lstStyle>
            <a:lvl1pPr>
              <a:defRPr lang="sv-SE" dirty="0">
                <a:solidFill>
                  <a:schemeClr val="bg1"/>
                </a:solidFill>
              </a:defRPr>
            </a:lvl1pPr>
          </a:lstStyle>
          <a:p>
            <a:r>
              <a:rPr lang="sv-SE" dirty="0"/>
              <a:t>Rubrikruta</a:t>
            </a:r>
          </a:p>
        </p:txBody>
      </p:sp>
      <p:sp>
        <p:nvSpPr>
          <p:cNvPr id="5" name="Bild 1">
            <a:extLst>
              <a:ext uri="{FF2B5EF4-FFF2-40B4-BE49-F238E27FC236}">
                <a16:creationId xmlns:a16="http://schemas.microsoft.com/office/drawing/2014/main" id="{207CBEC8-50E5-F62F-780D-4912326D802E}"/>
              </a:ext>
            </a:extLst>
          </p:cNvPr>
          <p:cNvSpPr>
            <a:spLocks noGrp="1"/>
          </p:cNvSpPr>
          <p:nvPr>
            <p:ph type="pic" sz="quarter" idx="17"/>
          </p:nvPr>
        </p:nvSpPr>
        <p:spPr>
          <a:xfrm>
            <a:off x="1054800" y="1800000"/>
            <a:ext cx="1800000" cy="1800000"/>
          </a:xfrm>
          <a:prstGeom prst="flowChartConnector">
            <a:avLst/>
          </a:prstGeom>
          <a:noFill/>
        </p:spPr>
        <p:txBody>
          <a:bodyPr/>
          <a:lstStyle/>
          <a:p>
            <a:r>
              <a:rPr lang="sv-SE"/>
              <a:t>Klicka på ikonen för att lägga till en bild</a:t>
            </a:r>
            <a:endParaRPr lang="sv-SE" dirty="0"/>
          </a:p>
        </p:txBody>
      </p:sp>
      <p:sp>
        <p:nvSpPr>
          <p:cNvPr id="8" name="Text 1">
            <a:extLst>
              <a:ext uri="{FF2B5EF4-FFF2-40B4-BE49-F238E27FC236}">
                <a16:creationId xmlns:a16="http://schemas.microsoft.com/office/drawing/2014/main" id="{590573A3-FC88-08C2-3FE7-9AFAF1B19193}"/>
              </a:ext>
            </a:extLst>
          </p:cNvPr>
          <p:cNvSpPr>
            <a:spLocks noGrp="1"/>
          </p:cNvSpPr>
          <p:nvPr>
            <p:ph type="body" sz="quarter" idx="21" hasCustomPrompt="1"/>
          </p:nvPr>
        </p:nvSpPr>
        <p:spPr>
          <a:xfrm>
            <a:off x="3214800" y="2268000"/>
            <a:ext cx="4680000" cy="1318553"/>
          </a:xfrm>
        </p:spPr>
        <p:txBody>
          <a:bodyPr/>
          <a:lstStyle>
            <a:lvl1pPr>
              <a:lnSpc>
                <a:spcPct val="90000"/>
              </a:lnSpc>
              <a:defRPr sz="2200" b="1">
                <a:solidFill>
                  <a:schemeClr val="bg1"/>
                </a:solidFill>
              </a:defRPr>
            </a:lvl1pPr>
            <a:lvl2pPr marL="0" indent="0">
              <a:spcBef>
                <a:spcPts val="900"/>
              </a:spcBef>
              <a:buNone/>
              <a:defRPr>
                <a:solidFill>
                  <a:schemeClr val="bg1"/>
                </a:solidFill>
              </a:defRPr>
            </a:lvl2pPr>
            <a:lvl3pPr marL="360000" indent="-288000">
              <a:lnSpc>
                <a:spcPct val="110000"/>
              </a:lnSpc>
              <a:spcBef>
                <a:spcPts val="600"/>
              </a:spcBef>
              <a:buFont typeface="Courier New" panose="02070309020205020404" pitchFamily="49" charset="0"/>
              <a:buChar char="o"/>
              <a:defRPr b="0">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stStyle>
          <a:p>
            <a:pPr lvl="0"/>
            <a:r>
              <a:rPr lang="sv-SE" dirty="0"/>
              <a:t>Förnamn Efternamn (nivå 1)</a:t>
            </a:r>
          </a:p>
          <a:p>
            <a:pPr lvl="1"/>
            <a:r>
              <a:rPr lang="sv-SE" dirty="0"/>
              <a:t>Kontaktuppgifter och annan info (nivå 2)</a:t>
            </a:r>
          </a:p>
          <a:p>
            <a:pPr lvl="2"/>
            <a:r>
              <a:rPr lang="sv-SE" dirty="0"/>
              <a:t>Nivå 3</a:t>
            </a:r>
          </a:p>
        </p:txBody>
      </p:sp>
      <p:sp>
        <p:nvSpPr>
          <p:cNvPr id="7" name="Bild 2">
            <a:extLst>
              <a:ext uri="{FF2B5EF4-FFF2-40B4-BE49-F238E27FC236}">
                <a16:creationId xmlns:a16="http://schemas.microsoft.com/office/drawing/2014/main" id="{CFBF39F3-4253-B3A2-EB5C-752DCE7E3660}"/>
              </a:ext>
            </a:extLst>
          </p:cNvPr>
          <p:cNvSpPr>
            <a:spLocks noGrp="1"/>
          </p:cNvSpPr>
          <p:nvPr>
            <p:ph type="pic" sz="quarter" idx="22"/>
          </p:nvPr>
        </p:nvSpPr>
        <p:spPr>
          <a:xfrm>
            <a:off x="1054800" y="3960000"/>
            <a:ext cx="1800000" cy="1800000"/>
          </a:xfrm>
          <a:prstGeom prst="flowChartConnector">
            <a:avLst/>
          </a:prstGeom>
          <a:noFill/>
        </p:spPr>
        <p:txBody>
          <a:bodyPr/>
          <a:lstStyle/>
          <a:p>
            <a:r>
              <a:rPr lang="sv-SE"/>
              <a:t>Klicka på ikonen för att lägga till en bild</a:t>
            </a:r>
            <a:endParaRPr lang="sv-SE" dirty="0"/>
          </a:p>
        </p:txBody>
      </p:sp>
      <p:sp>
        <p:nvSpPr>
          <p:cNvPr id="11" name="Text 2">
            <a:extLst>
              <a:ext uri="{FF2B5EF4-FFF2-40B4-BE49-F238E27FC236}">
                <a16:creationId xmlns:a16="http://schemas.microsoft.com/office/drawing/2014/main" id="{30282516-D184-9C79-81A5-AD291EEC2B90}"/>
              </a:ext>
            </a:extLst>
          </p:cNvPr>
          <p:cNvSpPr>
            <a:spLocks noGrp="1"/>
          </p:cNvSpPr>
          <p:nvPr>
            <p:ph type="body" sz="quarter" idx="23" hasCustomPrompt="1"/>
          </p:nvPr>
        </p:nvSpPr>
        <p:spPr>
          <a:xfrm>
            <a:off x="3214800" y="4428000"/>
            <a:ext cx="4680000" cy="1318553"/>
          </a:xfrm>
        </p:spPr>
        <p:txBody>
          <a:bodyPr/>
          <a:lstStyle>
            <a:lvl1pPr>
              <a:lnSpc>
                <a:spcPct val="90000"/>
              </a:lnSpc>
              <a:defRPr sz="2200" b="1">
                <a:solidFill>
                  <a:schemeClr val="bg1"/>
                </a:solidFill>
              </a:defRPr>
            </a:lvl1pPr>
            <a:lvl2pPr marL="0" indent="0">
              <a:spcBef>
                <a:spcPts val="900"/>
              </a:spcBef>
              <a:buNone/>
              <a:defRPr>
                <a:solidFill>
                  <a:schemeClr val="bg1"/>
                </a:solidFill>
              </a:defRPr>
            </a:lvl2pPr>
            <a:lvl3pPr marL="360000" indent="-288000">
              <a:lnSpc>
                <a:spcPct val="110000"/>
              </a:lnSpc>
              <a:spcBef>
                <a:spcPts val="600"/>
              </a:spcBef>
              <a:buFont typeface="Courier New" panose="02070309020205020404" pitchFamily="49" charset="0"/>
              <a:buChar char="o"/>
              <a:defRPr b="0">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stStyle>
          <a:p>
            <a:pPr lvl="0"/>
            <a:r>
              <a:rPr lang="sv-SE" dirty="0"/>
              <a:t>Förnamn Efternamn (nivå 1)</a:t>
            </a:r>
          </a:p>
          <a:p>
            <a:pPr lvl="1"/>
            <a:r>
              <a:rPr lang="sv-SE" dirty="0"/>
              <a:t>Kontaktuppgifter och annan info (nivå 2)</a:t>
            </a:r>
          </a:p>
          <a:p>
            <a:pPr lvl="2"/>
            <a:r>
              <a:rPr lang="sv-SE" dirty="0"/>
              <a:t>Nivå 3</a:t>
            </a:r>
          </a:p>
        </p:txBody>
      </p:sp>
      <p:sp>
        <p:nvSpPr>
          <p:cNvPr id="4" name="Sidfot">
            <a:extLst>
              <a:ext uri="{FF2B5EF4-FFF2-40B4-BE49-F238E27FC236}">
                <a16:creationId xmlns:a16="http://schemas.microsoft.com/office/drawing/2014/main" id="{F21FF1E9-4F56-D6C7-151B-1E1A6F8CDA39}"/>
              </a:ext>
            </a:extLst>
          </p:cNvPr>
          <p:cNvSpPr>
            <a:spLocks noGrp="1"/>
          </p:cNvSpPr>
          <p:nvPr>
            <p:ph type="body" sz="quarter" idx="20" hasCustomPrompt="1"/>
          </p:nvPr>
        </p:nvSpPr>
        <p:spPr>
          <a:xfrm>
            <a:off x="515940" y="6273800"/>
            <a:ext cx="10225086" cy="358775"/>
          </a:xfrm>
        </p:spPr>
        <p:txBody>
          <a:bodyPr anchor="b"/>
          <a:lstStyle>
            <a:lvl1pPr>
              <a:lnSpc>
                <a:spcPct val="100000"/>
              </a:lnSpc>
              <a:spcBef>
                <a:spcPts val="0"/>
              </a:spcBef>
              <a:defRPr sz="1100">
                <a:solidFill>
                  <a:schemeClr val="bg1"/>
                </a:solidFill>
              </a:defRPr>
            </a:lvl1pPr>
          </a:lstStyle>
          <a:p>
            <a:pPr lvl="0"/>
            <a:r>
              <a:rPr lang="sv-SE" dirty="0"/>
              <a:t>Sidfot</a:t>
            </a:r>
          </a:p>
        </p:txBody>
      </p:sp>
      <p:sp>
        <p:nvSpPr>
          <p:cNvPr id="10" name="Bildnummer">
            <a:extLst>
              <a:ext uri="{FF2B5EF4-FFF2-40B4-BE49-F238E27FC236}">
                <a16:creationId xmlns:a16="http://schemas.microsoft.com/office/drawing/2014/main" id="{CE256A8C-BFCE-1F4A-68D4-77A8DED1CC95}"/>
              </a:ext>
            </a:extLst>
          </p:cNvPr>
          <p:cNvSpPr>
            <a:spLocks noGrp="1"/>
          </p:cNvSpPr>
          <p:nvPr>
            <p:ph type="sldNum" sz="quarter" idx="10"/>
          </p:nvPr>
        </p:nvSpPr>
        <p:spPr>
          <a:xfrm>
            <a:off x="11083525" y="6273799"/>
            <a:ext cx="864000" cy="358775"/>
          </a:xfrm>
        </p:spPr>
        <p:txBody>
          <a:bodyPr/>
          <a:lstStyle>
            <a:lvl1pPr>
              <a:defRPr>
                <a:solidFill>
                  <a:schemeClr val="bg1"/>
                </a:solidFill>
              </a:defRPr>
            </a:lvl1pPr>
          </a:lstStyle>
          <a:p>
            <a:fld id="{0F73819E-773B-4A43-88EE-FC0AC92ECDF9}" type="slidenum">
              <a:rPr lang="sv-SE" smtClean="0"/>
              <a:t>‹#›</a:t>
            </a:fld>
            <a:endParaRPr lang="sv-SE"/>
          </a:p>
        </p:txBody>
      </p:sp>
    </p:spTree>
    <p:extLst>
      <p:ext uri="{BB962C8B-B14F-4D97-AF65-F5344CB8AC3E}">
        <p14:creationId xmlns:p14="http://schemas.microsoft.com/office/powerpoint/2010/main" val="3170380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Kontaktinfo 2 (L)">
    <p:bg>
      <p:bgPr>
        <a:solidFill>
          <a:srgbClr val="ACD5BC"/>
        </a:solidFill>
        <a:effectLst/>
      </p:bgPr>
    </p:bg>
    <p:spTree>
      <p:nvGrpSpPr>
        <p:cNvPr id="1" name=""/>
        <p:cNvGrpSpPr/>
        <p:nvPr/>
      </p:nvGrpSpPr>
      <p:grpSpPr>
        <a:xfrm>
          <a:off x="0" y="0"/>
          <a:ext cx="0" cy="0"/>
          <a:chOff x="0" y="0"/>
          <a:chExt cx="0" cy="0"/>
        </a:xfrm>
      </p:grpSpPr>
      <p:sp>
        <p:nvSpPr>
          <p:cNvPr id="7" name="Bakgrundsbild">
            <a:extLst>
              <a:ext uri="{FF2B5EF4-FFF2-40B4-BE49-F238E27FC236}">
                <a16:creationId xmlns:a16="http://schemas.microsoft.com/office/drawing/2014/main" id="{437E785C-734C-7CEE-FC11-ADB8E4FB1F4F}"/>
              </a:ext>
              <a:ext uri="{C183D7F6-B498-43B3-948B-1728B52AA6E4}">
                <adec:decorative xmlns:adec="http://schemas.microsoft.com/office/drawing/2017/decorative" val="1"/>
              </a:ext>
            </a:extLst>
          </p:cNvPr>
          <p:cNvSpPr>
            <a:spLocks noGrp="1"/>
          </p:cNvSpPr>
          <p:nvPr>
            <p:ph type="pic" sz="quarter" idx="14"/>
          </p:nvPr>
        </p:nvSpPr>
        <p:spPr>
          <a:xfrm>
            <a:off x="165000" y="162000"/>
            <a:ext cx="11862000" cy="6534000"/>
          </a:xfrm>
          <a:custGeom>
            <a:avLst/>
            <a:gdLst>
              <a:gd name="connsiteX0" fmla="*/ 121271 w 11862000"/>
              <a:gd name="connsiteY0" fmla="*/ 0 h 6534000"/>
              <a:gd name="connsiteX1" fmla="*/ 11740729 w 11862000"/>
              <a:gd name="connsiteY1" fmla="*/ 0 h 6534000"/>
              <a:gd name="connsiteX2" fmla="*/ 11862000 w 11862000"/>
              <a:gd name="connsiteY2" fmla="*/ 121271 h 6534000"/>
              <a:gd name="connsiteX3" fmla="*/ 11862000 w 11862000"/>
              <a:gd name="connsiteY3" fmla="*/ 6412729 h 6534000"/>
              <a:gd name="connsiteX4" fmla="*/ 11740729 w 11862000"/>
              <a:gd name="connsiteY4" fmla="*/ 6534000 h 6534000"/>
              <a:gd name="connsiteX5" fmla="*/ 121271 w 11862000"/>
              <a:gd name="connsiteY5" fmla="*/ 6534000 h 6534000"/>
              <a:gd name="connsiteX6" fmla="*/ 0 w 11862000"/>
              <a:gd name="connsiteY6" fmla="*/ 6412729 h 6534000"/>
              <a:gd name="connsiteX7" fmla="*/ 0 w 11862000"/>
              <a:gd name="connsiteY7" fmla="*/ 121271 h 6534000"/>
              <a:gd name="connsiteX8" fmla="*/ 121271 w 11862000"/>
              <a:gd name="connsiteY8" fmla="*/ 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62000" h="6534000">
                <a:moveTo>
                  <a:pt x="121271" y="0"/>
                </a:moveTo>
                <a:lnTo>
                  <a:pt x="11740729" y="0"/>
                </a:lnTo>
                <a:cubicBezTo>
                  <a:pt x="11807705" y="0"/>
                  <a:pt x="11862000" y="54295"/>
                  <a:pt x="11862000" y="121271"/>
                </a:cubicBezTo>
                <a:lnTo>
                  <a:pt x="11862000" y="6412729"/>
                </a:lnTo>
                <a:cubicBezTo>
                  <a:pt x="11862000" y="6479705"/>
                  <a:pt x="11807705" y="6534000"/>
                  <a:pt x="11740729" y="6534000"/>
                </a:cubicBezTo>
                <a:lnTo>
                  <a:pt x="121271" y="6534000"/>
                </a:lnTo>
                <a:cubicBezTo>
                  <a:pt x="54295" y="6534000"/>
                  <a:pt x="0" y="6479705"/>
                  <a:pt x="0" y="6412729"/>
                </a:cubicBezTo>
                <a:lnTo>
                  <a:pt x="0" y="121271"/>
                </a:lnTo>
                <a:cubicBezTo>
                  <a:pt x="0" y="54295"/>
                  <a:pt x="54295" y="0"/>
                  <a:pt x="121271" y="0"/>
                </a:cubicBez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endParaRPr lang="sv-SE" dirty="0"/>
          </a:p>
        </p:txBody>
      </p:sp>
      <p:sp>
        <p:nvSpPr>
          <p:cNvPr id="5" name="Bild 1">
            <a:extLst>
              <a:ext uri="{FF2B5EF4-FFF2-40B4-BE49-F238E27FC236}">
                <a16:creationId xmlns:a16="http://schemas.microsoft.com/office/drawing/2014/main" id="{207CBEC8-50E5-F62F-780D-4912326D802E}"/>
              </a:ext>
            </a:extLst>
          </p:cNvPr>
          <p:cNvSpPr>
            <a:spLocks noGrp="1"/>
          </p:cNvSpPr>
          <p:nvPr>
            <p:ph type="pic" sz="quarter" idx="17"/>
          </p:nvPr>
        </p:nvSpPr>
        <p:spPr>
          <a:xfrm>
            <a:off x="1054800" y="1800000"/>
            <a:ext cx="1800000" cy="1800000"/>
          </a:xfrm>
          <a:prstGeom prst="flowChartConnector">
            <a:avLst/>
          </a:prstGeom>
          <a:noFill/>
        </p:spPr>
        <p:txBody>
          <a:bodyPr/>
          <a:lstStyle/>
          <a:p>
            <a:r>
              <a:rPr lang="sv-SE"/>
              <a:t>Klicka på ikonen för att lägga till en bild</a:t>
            </a:r>
            <a:endParaRPr lang="sv-SE" dirty="0"/>
          </a:p>
        </p:txBody>
      </p:sp>
      <p:sp>
        <p:nvSpPr>
          <p:cNvPr id="10" name="Sidfot">
            <a:extLst>
              <a:ext uri="{FF2B5EF4-FFF2-40B4-BE49-F238E27FC236}">
                <a16:creationId xmlns:a16="http://schemas.microsoft.com/office/drawing/2014/main" id="{89550969-995B-ECBE-8A3F-DB7B8BC8CCB9}"/>
              </a:ext>
            </a:extLst>
          </p:cNvPr>
          <p:cNvSpPr>
            <a:spLocks noGrp="1"/>
          </p:cNvSpPr>
          <p:nvPr>
            <p:ph type="body" sz="quarter" idx="20" hasCustomPrompt="1"/>
          </p:nvPr>
        </p:nvSpPr>
        <p:spPr>
          <a:xfrm>
            <a:off x="515938" y="6273800"/>
            <a:ext cx="10225087" cy="358775"/>
          </a:xfrm>
        </p:spPr>
        <p:txBody>
          <a:bodyPr anchor="b"/>
          <a:lstStyle>
            <a:lvl1pPr>
              <a:lnSpc>
                <a:spcPct val="100000"/>
              </a:lnSpc>
              <a:spcBef>
                <a:spcPts val="0"/>
              </a:spcBef>
              <a:defRPr sz="1100"/>
            </a:lvl1pPr>
          </a:lstStyle>
          <a:p>
            <a:pPr lvl="0"/>
            <a:r>
              <a:rPr lang="sv-SE" dirty="0"/>
              <a:t>Sidfot</a:t>
            </a:r>
          </a:p>
        </p:txBody>
      </p:sp>
      <p:sp>
        <p:nvSpPr>
          <p:cNvPr id="9" name="Bildnummer">
            <a:extLst>
              <a:ext uri="{FF2B5EF4-FFF2-40B4-BE49-F238E27FC236}">
                <a16:creationId xmlns:a16="http://schemas.microsoft.com/office/drawing/2014/main" id="{A14330C1-5668-2D42-FAF9-82568C31F235}"/>
              </a:ext>
            </a:extLst>
          </p:cNvPr>
          <p:cNvSpPr>
            <a:spLocks noGrp="1"/>
          </p:cNvSpPr>
          <p:nvPr>
            <p:ph type="sldNum" sz="quarter" idx="10"/>
          </p:nvPr>
        </p:nvSpPr>
        <p:spPr>
          <a:xfrm>
            <a:off x="11082337" y="6273800"/>
            <a:ext cx="865187" cy="358775"/>
          </a:xfrm>
        </p:spPr>
        <p:txBody>
          <a:bodyPr/>
          <a:lstStyle>
            <a:lvl1pPr>
              <a:defRPr lang="sv-SE" smtClean="0"/>
            </a:lvl1pPr>
          </a:lstStyle>
          <a:p>
            <a:fld id="{0F73819E-773B-4A43-88EE-FC0AC92ECDF9}" type="slidenum">
              <a:rPr lang="sv-SE" smtClean="0"/>
              <a:t>‹#›</a:t>
            </a:fld>
            <a:endParaRPr lang="sv-SE"/>
          </a:p>
        </p:txBody>
      </p:sp>
      <p:sp>
        <p:nvSpPr>
          <p:cNvPr id="4" name="Rubrik">
            <a:extLst>
              <a:ext uri="{FF2B5EF4-FFF2-40B4-BE49-F238E27FC236}">
                <a16:creationId xmlns:a16="http://schemas.microsoft.com/office/drawing/2014/main" id="{79CDE3C7-89C8-F043-8392-25CE8AD12375}"/>
              </a:ext>
            </a:extLst>
          </p:cNvPr>
          <p:cNvSpPr>
            <a:spLocks noGrp="1"/>
          </p:cNvSpPr>
          <p:nvPr>
            <p:ph type="title" hasCustomPrompt="1"/>
          </p:nvPr>
        </p:nvSpPr>
        <p:spPr>
          <a:xfrm>
            <a:off x="874800" y="584200"/>
            <a:ext cx="7020000" cy="1081088"/>
          </a:xfrm>
        </p:spPr>
        <p:txBody>
          <a:bodyPr anchor="ctr">
            <a:noAutofit/>
          </a:bodyPr>
          <a:lstStyle>
            <a:lvl1pPr>
              <a:defRPr lang="sv-SE" dirty="0"/>
            </a:lvl1pPr>
          </a:lstStyle>
          <a:p>
            <a:r>
              <a:rPr lang="sv-SE" dirty="0"/>
              <a:t>Rubrikruta</a:t>
            </a:r>
          </a:p>
        </p:txBody>
      </p:sp>
      <p:sp>
        <p:nvSpPr>
          <p:cNvPr id="6" name="Bild 1">
            <a:extLst>
              <a:ext uri="{FF2B5EF4-FFF2-40B4-BE49-F238E27FC236}">
                <a16:creationId xmlns:a16="http://schemas.microsoft.com/office/drawing/2014/main" id="{B73DBF69-DBFC-C3CE-5A6E-364FB19BC6A7}"/>
              </a:ext>
            </a:extLst>
          </p:cNvPr>
          <p:cNvSpPr>
            <a:spLocks noGrp="1"/>
          </p:cNvSpPr>
          <p:nvPr>
            <p:ph type="pic" sz="quarter" idx="22"/>
          </p:nvPr>
        </p:nvSpPr>
        <p:spPr>
          <a:xfrm>
            <a:off x="1054800" y="3960000"/>
            <a:ext cx="1800000" cy="1800000"/>
          </a:xfrm>
          <a:prstGeom prst="flowChartConnector">
            <a:avLst/>
          </a:prstGeom>
          <a:noFill/>
        </p:spPr>
        <p:txBody>
          <a:bodyPr/>
          <a:lstStyle/>
          <a:p>
            <a:r>
              <a:rPr lang="sv-SE"/>
              <a:t>Klicka på ikonen för att lägga till en bild</a:t>
            </a:r>
            <a:endParaRPr lang="sv-SE" dirty="0"/>
          </a:p>
        </p:txBody>
      </p:sp>
      <p:sp>
        <p:nvSpPr>
          <p:cNvPr id="12" name="Text 1">
            <a:extLst>
              <a:ext uri="{FF2B5EF4-FFF2-40B4-BE49-F238E27FC236}">
                <a16:creationId xmlns:a16="http://schemas.microsoft.com/office/drawing/2014/main" id="{3D3518BE-39FE-996F-00BD-3DDA01629F58}"/>
              </a:ext>
            </a:extLst>
          </p:cNvPr>
          <p:cNvSpPr>
            <a:spLocks noGrp="1"/>
          </p:cNvSpPr>
          <p:nvPr>
            <p:ph type="body" sz="quarter" idx="21" hasCustomPrompt="1"/>
          </p:nvPr>
        </p:nvSpPr>
        <p:spPr>
          <a:xfrm>
            <a:off x="3214800" y="2268000"/>
            <a:ext cx="4680000" cy="1318553"/>
          </a:xfrm>
        </p:spPr>
        <p:txBody>
          <a:bodyPr/>
          <a:lstStyle>
            <a:lvl1pPr>
              <a:lnSpc>
                <a:spcPct val="90000"/>
              </a:lnSpc>
              <a:defRPr lang="sv-SE" sz="2200" b="1" dirty="0" smtClean="0"/>
            </a:lvl1pPr>
            <a:lvl2pPr marL="0" indent="0">
              <a:spcBef>
                <a:spcPts val="900"/>
              </a:spcBef>
              <a:buNone/>
              <a:defRPr lang="sv-SE" dirty="0" smtClean="0"/>
            </a:lvl2pPr>
            <a:lvl3pPr marL="360000" indent="-288000">
              <a:lnSpc>
                <a:spcPct val="110000"/>
              </a:lnSpc>
              <a:spcBef>
                <a:spcPts val="600"/>
              </a:spcBef>
              <a:buFont typeface="Courier New" panose="02070309020205020404" pitchFamily="49" charset="0"/>
              <a:buChar char="o"/>
              <a:defRPr lang="sv-SE" b="0" dirty="0"/>
            </a:lvl3pPr>
            <a:lvl4pPr>
              <a:defRPr>
                <a:solidFill>
                  <a:schemeClr val="bg1"/>
                </a:solidFill>
              </a:defRPr>
            </a:lvl4pPr>
            <a:lvl5pPr>
              <a:defRPr>
                <a:solidFill>
                  <a:schemeClr val="bg1"/>
                </a:solidFill>
              </a:defRPr>
            </a:lvl5pPr>
            <a:lvl6pPr>
              <a:defRPr>
                <a:solidFill>
                  <a:schemeClr val="bg1"/>
                </a:solidFill>
              </a:defRPr>
            </a:lvl6pPr>
          </a:lstStyle>
          <a:p>
            <a:pPr lvl="0"/>
            <a:r>
              <a:rPr lang="sv-SE" dirty="0"/>
              <a:t>Förnamn Efternamn (nivå 1)</a:t>
            </a:r>
          </a:p>
          <a:p>
            <a:pPr lvl="1"/>
            <a:r>
              <a:rPr lang="sv-SE" dirty="0"/>
              <a:t>Kontaktuppgifter och annan info (nivå 2)</a:t>
            </a:r>
          </a:p>
          <a:p>
            <a:pPr lvl="2"/>
            <a:r>
              <a:rPr lang="sv-SE" dirty="0"/>
              <a:t>Nivå 3</a:t>
            </a:r>
          </a:p>
        </p:txBody>
      </p:sp>
      <p:sp>
        <p:nvSpPr>
          <p:cNvPr id="13" name="Text 2">
            <a:extLst>
              <a:ext uri="{FF2B5EF4-FFF2-40B4-BE49-F238E27FC236}">
                <a16:creationId xmlns:a16="http://schemas.microsoft.com/office/drawing/2014/main" id="{A17D48C1-4FE2-10FB-FCAF-A07B9030448C}"/>
              </a:ext>
            </a:extLst>
          </p:cNvPr>
          <p:cNvSpPr>
            <a:spLocks noGrp="1"/>
          </p:cNvSpPr>
          <p:nvPr>
            <p:ph type="body" sz="quarter" idx="23" hasCustomPrompt="1"/>
          </p:nvPr>
        </p:nvSpPr>
        <p:spPr>
          <a:xfrm>
            <a:off x="3214800" y="4428000"/>
            <a:ext cx="4680000" cy="1318553"/>
          </a:xfrm>
        </p:spPr>
        <p:txBody>
          <a:bodyPr/>
          <a:lstStyle>
            <a:lvl1pPr>
              <a:lnSpc>
                <a:spcPct val="90000"/>
              </a:lnSpc>
              <a:defRPr lang="sv-SE" sz="2200" b="1" dirty="0" smtClean="0"/>
            </a:lvl1pPr>
            <a:lvl2pPr marL="0" indent="0">
              <a:spcBef>
                <a:spcPts val="900"/>
              </a:spcBef>
              <a:buNone/>
              <a:defRPr lang="sv-SE" dirty="0" smtClean="0"/>
            </a:lvl2pPr>
            <a:lvl3pPr marL="360000" indent="-288000">
              <a:lnSpc>
                <a:spcPct val="110000"/>
              </a:lnSpc>
              <a:spcBef>
                <a:spcPts val="600"/>
              </a:spcBef>
              <a:buFont typeface="Courier New" panose="02070309020205020404" pitchFamily="49" charset="0"/>
              <a:buChar char="o"/>
              <a:defRPr lang="sv-SE" b="0" dirty="0"/>
            </a:lvl3pPr>
            <a:lvl4pPr>
              <a:defRPr>
                <a:solidFill>
                  <a:schemeClr val="bg1"/>
                </a:solidFill>
              </a:defRPr>
            </a:lvl4pPr>
            <a:lvl5pPr>
              <a:defRPr>
                <a:solidFill>
                  <a:schemeClr val="bg1"/>
                </a:solidFill>
              </a:defRPr>
            </a:lvl5pPr>
            <a:lvl6pPr>
              <a:defRPr>
                <a:solidFill>
                  <a:schemeClr val="bg1"/>
                </a:solidFill>
              </a:defRPr>
            </a:lvl6pPr>
          </a:lstStyle>
          <a:p>
            <a:pPr lvl="0"/>
            <a:r>
              <a:rPr lang="sv-SE" dirty="0"/>
              <a:t>Förnamn Efternamn (nivå 1)</a:t>
            </a:r>
          </a:p>
          <a:p>
            <a:pPr lvl="1"/>
            <a:r>
              <a:rPr lang="sv-SE" dirty="0"/>
              <a:t>Kontaktuppgifter och annan info (nivå 2)</a:t>
            </a:r>
          </a:p>
          <a:p>
            <a:pPr lvl="2"/>
            <a:r>
              <a:rPr lang="sv-SE" dirty="0"/>
              <a:t>Nivå 3</a:t>
            </a:r>
          </a:p>
        </p:txBody>
      </p:sp>
    </p:spTree>
    <p:extLst>
      <p:ext uri="{BB962C8B-B14F-4D97-AF65-F5344CB8AC3E}">
        <p14:creationId xmlns:p14="http://schemas.microsoft.com/office/powerpoint/2010/main" val="139642227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rocessbild (M)">
    <p:bg>
      <p:bgPr>
        <a:solidFill>
          <a:srgbClr val="6377AD"/>
        </a:solidFill>
        <a:effectLst/>
      </p:bgPr>
    </p:bg>
    <p:spTree>
      <p:nvGrpSpPr>
        <p:cNvPr id="1" name=""/>
        <p:cNvGrpSpPr/>
        <p:nvPr/>
      </p:nvGrpSpPr>
      <p:grpSpPr>
        <a:xfrm>
          <a:off x="0" y="0"/>
          <a:ext cx="0" cy="0"/>
          <a:chOff x="0" y="0"/>
          <a:chExt cx="0" cy="0"/>
        </a:xfrm>
      </p:grpSpPr>
      <p:sp>
        <p:nvSpPr>
          <p:cNvPr id="2" name="Rubrik">
            <a:extLst>
              <a:ext uri="{FF2B5EF4-FFF2-40B4-BE49-F238E27FC236}">
                <a16:creationId xmlns:a16="http://schemas.microsoft.com/office/drawing/2014/main" id="{669694CA-42FB-AEC4-5016-97C28DD8DD8A}"/>
              </a:ext>
            </a:extLst>
          </p:cNvPr>
          <p:cNvSpPr>
            <a:spLocks noGrp="1"/>
          </p:cNvSpPr>
          <p:nvPr>
            <p:ph type="title" hasCustomPrompt="1"/>
          </p:nvPr>
        </p:nvSpPr>
        <p:spPr>
          <a:xfrm>
            <a:off x="515938" y="584200"/>
            <a:ext cx="10225087" cy="576000"/>
          </a:xfrm>
        </p:spPr>
        <p:txBody>
          <a:bodyPr wrap="square" anchor="t">
            <a:noAutofit/>
          </a:bodyPr>
          <a:lstStyle>
            <a:lvl1pPr>
              <a:defRPr lang="sv-SE" dirty="0">
                <a:solidFill>
                  <a:schemeClr val="bg1"/>
                </a:solidFill>
              </a:defRPr>
            </a:lvl1pPr>
          </a:lstStyle>
          <a:p>
            <a:r>
              <a:rPr lang="sv-SE" dirty="0"/>
              <a:t>Rubrikruta med plats för text på en rad </a:t>
            </a:r>
          </a:p>
        </p:txBody>
      </p:sp>
      <p:sp>
        <p:nvSpPr>
          <p:cNvPr id="4" name="Text 1">
            <a:extLst>
              <a:ext uri="{FF2B5EF4-FFF2-40B4-BE49-F238E27FC236}">
                <a16:creationId xmlns:a16="http://schemas.microsoft.com/office/drawing/2014/main" id="{F87A2587-96A3-489D-EA15-05DA95669F61}"/>
              </a:ext>
            </a:extLst>
          </p:cNvPr>
          <p:cNvSpPr>
            <a:spLocks noGrp="1"/>
          </p:cNvSpPr>
          <p:nvPr>
            <p:ph type="body" sz="quarter" idx="19" hasCustomPrompt="1"/>
          </p:nvPr>
        </p:nvSpPr>
        <p:spPr>
          <a:xfrm>
            <a:off x="515938" y="1304725"/>
            <a:ext cx="10225087" cy="432000"/>
          </a:xfrm>
        </p:spPr>
        <p:txBody>
          <a:bodyPr/>
          <a:lstStyle>
            <a:lvl1pPr>
              <a:defRPr sz="2200">
                <a:solidFill>
                  <a:schemeClr val="bg1"/>
                </a:solidFill>
              </a:defRPr>
            </a:lvl1pPr>
          </a:lstStyle>
          <a:p>
            <a:pPr lvl="0"/>
            <a:r>
              <a:rPr lang="sv-SE" dirty="0"/>
              <a:t>Underrubrik</a:t>
            </a:r>
          </a:p>
        </p:txBody>
      </p:sp>
      <p:sp>
        <p:nvSpPr>
          <p:cNvPr id="5" name="Sidfot">
            <a:extLst>
              <a:ext uri="{FF2B5EF4-FFF2-40B4-BE49-F238E27FC236}">
                <a16:creationId xmlns:a16="http://schemas.microsoft.com/office/drawing/2014/main" id="{9F9C1B31-0B37-F944-85DB-C0F3C7AE1942}"/>
              </a:ext>
            </a:extLst>
          </p:cNvPr>
          <p:cNvSpPr>
            <a:spLocks noGrp="1"/>
          </p:cNvSpPr>
          <p:nvPr>
            <p:ph type="body" sz="quarter" idx="20" hasCustomPrompt="1"/>
          </p:nvPr>
        </p:nvSpPr>
        <p:spPr>
          <a:xfrm>
            <a:off x="515938" y="6273800"/>
            <a:ext cx="10225087" cy="358775"/>
          </a:xfrm>
        </p:spPr>
        <p:txBody>
          <a:bodyPr anchor="b"/>
          <a:lstStyle>
            <a:lvl1pPr>
              <a:lnSpc>
                <a:spcPct val="100000"/>
              </a:lnSpc>
              <a:spcBef>
                <a:spcPts val="0"/>
              </a:spcBef>
              <a:defRPr sz="1100">
                <a:solidFill>
                  <a:schemeClr val="bg1"/>
                </a:solidFill>
              </a:defRPr>
            </a:lvl1pPr>
          </a:lstStyle>
          <a:p>
            <a:pPr lvl="0"/>
            <a:r>
              <a:rPr lang="sv-SE" dirty="0"/>
              <a:t>Sidfot</a:t>
            </a:r>
          </a:p>
        </p:txBody>
      </p:sp>
      <p:sp>
        <p:nvSpPr>
          <p:cNvPr id="3" name="Bildnummer">
            <a:extLst>
              <a:ext uri="{FF2B5EF4-FFF2-40B4-BE49-F238E27FC236}">
                <a16:creationId xmlns:a16="http://schemas.microsoft.com/office/drawing/2014/main" id="{0F27FE3C-AB71-FEF5-AAD1-0901C37C47DF}"/>
              </a:ext>
            </a:extLst>
          </p:cNvPr>
          <p:cNvSpPr>
            <a:spLocks noGrp="1"/>
          </p:cNvSpPr>
          <p:nvPr>
            <p:ph type="sldNum" sz="quarter" idx="10"/>
          </p:nvPr>
        </p:nvSpPr>
        <p:spPr>
          <a:xfrm>
            <a:off x="11082337" y="6273800"/>
            <a:ext cx="865187" cy="358775"/>
          </a:xfrm>
        </p:spPr>
        <p:txBody>
          <a:bodyPr/>
          <a:lstStyle>
            <a:lvl1pPr>
              <a:defRPr lang="sv-SE" smtClean="0">
                <a:solidFill>
                  <a:schemeClr val="bg1"/>
                </a:solidFill>
              </a:defRPr>
            </a:lvl1pPr>
          </a:lstStyle>
          <a:p>
            <a:fld id="{0F73819E-773B-4A43-88EE-FC0AC92ECDF9}" type="slidenum">
              <a:rPr lang="sv-SE" smtClean="0"/>
              <a:t>‹#›</a:t>
            </a:fld>
            <a:endParaRPr lang="sv-SE"/>
          </a:p>
        </p:txBody>
      </p:sp>
      <p:sp>
        <p:nvSpPr>
          <p:cNvPr id="8" name="Platshållare för SmartArt 7">
            <a:extLst>
              <a:ext uri="{FF2B5EF4-FFF2-40B4-BE49-F238E27FC236}">
                <a16:creationId xmlns:a16="http://schemas.microsoft.com/office/drawing/2014/main" id="{8C25FC4F-AF5C-2A22-FF14-B2FF37CEC7B9}"/>
              </a:ext>
            </a:extLst>
          </p:cNvPr>
          <p:cNvSpPr>
            <a:spLocks noGrp="1"/>
          </p:cNvSpPr>
          <p:nvPr>
            <p:ph type="dgm" sz="quarter" idx="21"/>
          </p:nvPr>
        </p:nvSpPr>
        <p:spPr>
          <a:xfrm>
            <a:off x="515938" y="1981200"/>
            <a:ext cx="10944000" cy="4104000"/>
          </a:xfrm>
        </p:spPr>
        <p:txBody>
          <a:bodyPr/>
          <a:lstStyle>
            <a:lvl1pPr>
              <a:defRPr>
                <a:solidFill>
                  <a:schemeClr val="bg1"/>
                </a:solidFill>
              </a:defRPr>
            </a:lvl1pPr>
          </a:lstStyle>
          <a:p>
            <a:r>
              <a:rPr lang="sv-SE"/>
              <a:t>Klicka på ikonen för att lägga till SmartArt-grafik</a:t>
            </a:r>
            <a:endParaRPr lang="sv-SE" dirty="0"/>
          </a:p>
        </p:txBody>
      </p:sp>
    </p:spTree>
    <p:extLst>
      <p:ext uri="{BB962C8B-B14F-4D97-AF65-F5344CB8AC3E}">
        <p14:creationId xmlns:p14="http://schemas.microsoft.com/office/powerpoint/2010/main" val="13342767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676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Processbild (L)">
    <p:bg>
      <p:bgPr>
        <a:solidFill>
          <a:srgbClr val="ACD5BC"/>
        </a:solidFill>
        <a:effectLst/>
      </p:bgPr>
    </p:bg>
    <p:spTree>
      <p:nvGrpSpPr>
        <p:cNvPr id="1" name=""/>
        <p:cNvGrpSpPr/>
        <p:nvPr/>
      </p:nvGrpSpPr>
      <p:grpSpPr>
        <a:xfrm>
          <a:off x="0" y="0"/>
          <a:ext cx="0" cy="0"/>
          <a:chOff x="0" y="0"/>
          <a:chExt cx="0" cy="0"/>
        </a:xfrm>
      </p:grpSpPr>
      <p:sp>
        <p:nvSpPr>
          <p:cNvPr id="2" name="Rubrik">
            <a:extLst>
              <a:ext uri="{FF2B5EF4-FFF2-40B4-BE49-F238E27FC236}">
                <a16:creationId xmlns:a16="http://schemas.microsoft.com/office/drawing/2014/main" id="{669694CA-42FB-AEC4-5016-97C28DD8DD8A}"/>
              </a:ext>
            </a:extLst>
          </p:cNvPr>
          <p:cNvSpPr>
            <a:spLocks noGrp="1"/>
          </p:cNvSpPr>
          <p:nvPr>
            <p:ph type="title" hasCustomPrompt="1"/>
          </p:nvPr>
        </p:nvSpPr>
        <p:spPr>
          <a:xfrm>
            <a:off x="515938" y="584200"/>
            <a:ext cx="10225087" cy="576000"/>
          </a:xfrm>
        </p:spPr>
        <p:txBody>
          <a:bodyPr anchor="t">
            <a:noAutofit/>
          </a:bodyPr>
          <a:lstStyle>
            <a:lvl1pPr>
              <a:defRPr lang="sv-SE" dirty="0"/>
            </a:lvl1pPr>
          </a:lstStyle>
          <a:p>
            <a:r>
              <a:rPr lang="sv-SE" dirty="0"/>
              <a:t>Rubrikruta med plats för text på en rad </a:t>
            </a:r>
          </a:p>
        </p:txBody>
      </p:sp>
      <p:sp>
        <p:nvSpPr>
          <p:cNvPr id="4" name="Text 1">
            <a:extLst>
              <a:ext uri="{FF2B5EF4-FFF2-40B4-BE49-F238E27FC236}">
                <a16:creationId xmlns:a16="http://schemas.microsoft.com/office/drawing/2014/main" id="{F87A2587-96A3-489D-EA15-05DA95669F61}"/>
              </a:ext>
            </a:extLst>
          </p:cNvPr>
          <p:cNvSpPr>
            <a:spLocks noGrp="1"/>
          </p:cNvSpPr>
          <p:nvPr>
            <p:ph type="body" sz="quarter" idx="19" hasCustomPrompt="1"/>
          </p:nvPr>
        </p:nvSpPr>
        <p:spPr>
          <a:xfrm>
            <a:off x="515938" y="1304725"/>
            <a:ext cx="10225087" cy="432000"/>
          </a:xfrm>
        </p:spPr>
        <p:txBody>
          <a:bodyPr/>
          <a:lstStyle>
            <a:lvl1pPr>
              <a:defRPr sz="2200"/>
            </a:lvl1pPr>
          </a:lstStyle>
          <a:p>
            <a:pPr lvl="0"/>
            <a:r>
              <a:rPr lang="sv-SE" dirty="0"/>
              <a:t>Underrubrik</a:t>
            </a:r>
          </a:p>
        </p:txBody>
      </p:sp>
      <p:sp>
        <p:nvSpPr>
          <p:cNvPr id="5" name="Sidfot">
            <a:extLst>
              <a:ext uri="{FF2B5EF4-FFF2-40B4-BE49-F238E27FC236}">
                <a16:creationId xmlns:a16="http://schemas.microsoft.com/office/drawing/2014/main" id="{9F9C1B31-0B37-F944-85DB-C0F3C7AE1942}"/>
              </a:ext>
            </a:extLst>
          </p:cNvPr>
          <p:cNvSpPr>
            <a:spLocks noGrp="1"/>
          </p:cNvSpPr>
          <p:nvPr>
            <p:ph type="body" sz="quarter" idx="20" hasCustomPrompt="1"/>
          </p:nvPr>
        </p:nvSpPr>
        <p:spPr>
          <a:xfrm>
            <a:off x="515938" y="6273800"/>
            <a:ext cx="10225087" cy="358775"/>
          </a:xfrm>
        </p:spPr>
        <p:txBody>
          <a:bodyPr anchor="b"/>
          <a:lstStyle>
            <a:lvl1pPr>
              <a:lnSpc>
                <a:spcPct val="100000"/>
              </a:lnSpc>
              <a:spcBef>
                <a:spcPts val="0"/>
              </a:spcBef>
              <a:defRPr sz="1100"/>
            </a:lvl1pPr>
          </a:lstStyle>
          <a:p>
            <a:pPr lvl="0"/>
            <a:r>
              <a:rPr lang="sv-SE" dirty="0"/>
              <a:t>Sidfot</a:t>
            </a:r>
          </a:p>
        </p:txBody>
      </p:sp>
      <p:sp>
        <p:nvSpPr>
          <p:cNvPr id="3" name="Bildnummer">
            <a:extLst>
              <a:ext uri="{FF2B5EF4-FFF2-40B4-BE49-F238E27FC236}">
                <a16:creationId xmlns:a16="http://schemas.microsoft.com/office/drawing/2014/main" id="{0F27FE3C-AB71-FEF5-AAD1-0901C37C47DF}"/>
              </a:ext>
            </a:extLst>
          </p:cNvPr>
          <p:cNvSpPr>
            <a:spLocks noGrp="1"/>
          </p:cNvSpPr>
          <p:nvPr>
            <p:ph type="sldNum" sz="quarter" idx="10"/>
          </p:nvPr>
        </p:nvSpPr>
        <p:spPr>
          <a:xfrm>
            <a:off x="11082337" y="6273800"/>
            <a:ext cx="865187" cy="358775"/>
          </a:xfrm>
        </p:spPr>
        <p:txBody>
          <a:bodyPr/>
          <a:lstStyle>
            <a:lvl1pPr>
              <a:defRPr lang="sv-SE" smtClean="0"/>
            </a:lvl1pPr>
          </a:lstStyle>
          <a:p>
            <a:fld id="{0F73819E-773B-4A43-88EE-FC0AC92ECDF9}" type="slidenum">
              <a:rPr lang="sv-SE" smtClean="0"/>
              <a:t>‹#›</a:t>
            </a:fld>
            <a:endParaRPr lang="sv-SE"/>
          </a:p>
        </p:txBody>
      </p:sp>
      <p:sp>
        <p:nvSpPr>
          <p:cNvPr id="9" name="Platshållare för SmartArt 7">
            <a:extLst>
              <a:ext uri="{FF2B5EF4-FFF2-40B4-BE49-F238E27FC236}">
                <a16:creationId xmlns:a16="http://schemas.microsoft.com/office/drawing/2014/main" id="{4E46CBC9-D42C-521E-9623-B329CB99233A}"/>
              </a:ext>
            </a:extLst>
          </p:cNvPr>
          <p:cNvSpPr>
            <a:spLocks noGrp="1"/>
          </p:cNvSpPr>
          <p:nvPr>
            <p:ph type="dgm" sz="quarter" idx="21"/>
          </p:nvPr>
        </p:nvSpPr>
        <p:spPr>
          <a:xfrm>
            <a:off x="515937" y="1981200"/>
            <a:ext cx="10944000" cy="4104000"/>
          </a:xfrm>
        </p:spPr>
        <p:txBody>
          <a:bodyPr/>
          <a:lstStyle>
            <a:lvl1pPr>
              <a:defRPr lang="sv-SE"/>
            </a:lvl1pPr>
          </a:lstStyle>
          <a:p>
            <a:r>
              <a:rPr lang="sv-SE"/>
              <a:t>Klicka på ikonen för att lägga till SmartArt-grafik</a:t>
            </a:r>
          </a:p>
        </p:txBody>
      </p:sp>
    </p:spTree>
    <p:extLst>
      <p:ext uri="{BB962C8B-B14F-4D97-AF65-F5344CB8AC3E}">
        <p14:creationId xmlns:p14="http://schemas.microsoft.com/office/powerpoint/2010/main" val="7947220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676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sultat_Sthlm_enkät">
    <p:bg>
      <p:bgPr>
        <a:solidFill>
          <a:schemeClr val="bg1"/>
        </a:solidFill>
        <a:effectLst/>
      </p:bgPr>
    </p:bg>
    <p:spTree>
      <p:nvGrpSpPr>
        <p:cNvPr id="1" name=""/>
        <p:cNvGrpSpPr/>
        <p:nvPr/>
      </p:nvGrpSpPr>
      <p:grpSpPr>
        <a:xfrm>
          <a:off x="0" y="0"/>
          <a:ext cx="0" cy="0"/>
          <a:chOff x="0" y="0"/>
          <a:chExt cx="0" cy="0"/>
        </a:xfrm>
      </p:grpSpPr>
      <p:sp>
        <p:nvSpPr>
          <p:cNvPr id="2" name="Rubrik">
            <a:extLst>
              <a:ext uri="{FF2B5EF4-FFF2-40B4-BE49-F238E27FC236}">
                <a16:creationId xmlns:a16="http://schemas.microsoft.com/office/drawing/2014/main" id="{669694CA-42FB-AEC4-5016-97C28DD8DD8A}"/>
              </a:ext>
            </a:extLst>
          </p:cNvPr>
          <p:cNvSpPr>
            <a:spLocks noGrp="1"/>
          </p:cNvSpPr>
          <p:nvPr>
            <p:ph type="title" hasCustomPrompt="1"/>
          </p:nvPr>
        </p:nvSpPr>
        <p:spPr>
          <a:xfrm>
            <a:off x="515938" y="584200"/>
            <a:ext cx="10225086" cy="576000"/>
          </a:xfrm>
        </p:spPr>
        <p:txBody>
          <a:bodyPr anchor="t">
            <a:noAutofit/>
          </a:bodyPr>
          <a:lstStyle>
            <a:lvl1pPr>
              <a:defRPr lang="sv-SE" dirty="0"/>
            </a:lvl1pPr>
          </a:lstStyle>
          <a:p>
            <a:r>
              <a:rPr lang="sv-SE" dirty="0"/>
              <a:t>Titelrubrik</a:t>
            </a:r>
          </a:p>
        </p:txBody>
      </p:sp>
      <p:sp>
        <p:nvSpPr>
          <p:cNvPr id="5" name="Sidfot">
            <a:extLst>
              <a:ext uri="{FF2B5EF4-FFF2-40B4-BE49-F238E27FC236}">
                <a16:creationId xmlns:a16="http://schemas.microsoft.com/office/drawing/2014/main" id="{9F9C1B31-0B37-F944-85DB-C0F3C7AE1942}"/>
              </a:ext>
            </a:extLst>
          </p:cNvPr>
          <p:cNvSpPr>
            <a:spLocks noGrp="1"/>
          </p:cNvSpPr>
          <p:nvPr>
            <p:ph type="body" sz="quarter" idx="20" hasCustomPrompt="1"/>
          </p:nvPr>
        </p:nvSpPr>
        <p:spPr>
          <a:xfrm>
            <a:off x="515938" y="6273800"/>
            <a:ext cx="10225087" cy="358775"/>
          </a:xfrm>
        </p:spPr>
        <p:txBody>
          <a:bodyPr anchor="b"/>
          <a:lstStyle>
            <a:lvl1pPr>
              <a:lnSpc>
                <a:spcPct val="100000"/>
              </a:lnSpc>
              <a:spcBef>
                <a:spcPts val="0"/>
              </a:spcBef>
              <a:defRPr sz="1000"/>
            </a:lvl1pPr>
          </a:lstStyle>
          <a:p>
            <a:pPr lvl="0"/>
            <a:r>
              <a:rPr lang="sv-SE" dirty="0"/>
              <a:t>Sidfot</a:t>
            </a:r>
          </a:p>
        </p:txBody>
      </p:sp>
      <p:sp>
        <p:nvSpPr>
          <p:cNvPr id="3" name="Bildnummer">
            <a:extLst>
              <a:ext uri="{FF2B5EF4-FFF2-40B4-BE49-F238E27FC236}">
                <a16:creationId xmlns:a16="http://schemas.microsoft.com/office/drawing/2014/main" id="{0F27FE3C-AB71-FEF5-AAD1-0901C37C47DF}"/>
              </a:ext>
            </a:extLst>
          </p:cNvPr>
          <p:cNvSpPr>
            <a:spLocks noGrp="1"/>
          </p:cNvSpPr>
          <p:nvPr>
            <p:ph type="sldNum" sz="quarter" idx="10"/>
          </p:nvPr>
        </p:nvSpPr>
        <p:spPr>
          <a:xfrm>
            <a:off x="11082337" y="6273800"/>
            <a:ext cx="865187" cy="358775"/>
          </a:xfrm>
        </p:spPr>
        <p:txBody>
          <a:bodyPr/>
          <a:lstStyle>
            <a:lvl1pPr>
              <a:defRPr lang="sv-SE" smtClean="0"/>
            </a:lvl1pPr>
          </a:lstStyle>
          <a:p>
            <a:fld id="{0F73819E-773B-4A43-88EE-FC0AC92ECDF9}" type="slidenum">
              <a:rPr lang="sv-SE" smtClean="0"/>
              <a:t>‹#›</a:t>
            </a:fld>
            <a:endParaRPr lang="sv-SE"/>
          </a:p>
        </p:txBody>
      </p:sp>
      <p:pic>
        <p:nvPicPr>
          <p:cNvPr id="7" name="Logotyp">
            <a:extLst>
              <a:ext uri="{FF2B5EF4-FFF2-40B4-BE49-F238E27FC236}">
                <a16:creationId xmlns:a16="http://schemas.microsoft.com/office/drawing/2014/main" id="{A6BF4AF1-381D-DB9B-0961-E92A05854046}"/>
              </a:ext>
              <a:ext uri="{C183D7F6-B498-43B3-948B-1728B52AA6E4}">
                <adec:decorative xmlns:adec="http://schemas.microsoft.com/office/drawing/2017/decorative" val="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2336" y="226801"/>
            <a:ext cx="866063" cy="288688"/>
          </a:xfrm>
          <a:prstGeom prst="rect">
            <a:avLst/>
          </a:prstGeom>
        </p:spPr>
      </p:pic>
    </p:spTree>
    <p:extLst>
      <p:ext uri="{BB962C8B-B14F-4D97-AF65-F5344CB8AC3E}">
        <p14:creationId xmlns:p14="http://schemas.microsoft.com/office/powerpoint/2010/main" val="19615802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6766">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nehållsförteckning med helbild">
    <p:bg>
      <p:bgPr>
        <a:solidFill>
          <a:schemeClr val="bg1"/>
        </a:solidFill>
        <a:effectLst/>
      </p:bgPr>
    </p:bg>
    <p:spTree>
      <p:nvGrpSpPr>
        <p:cNvPr id="1" name=""/>
        <p:cNvGrpSpPr/>
        <p:nvPr/>
      </p:nvGrpSpPr>
      <p:grpSpPr>
        <a:xfrm>
          <a:off x="0" y="0"/>
          <a:ext cx="0" cy="0"/>
          <a:chOff x="0" y="0"/>
          <a:chExt cx="0" cy="0"/>
        </a:xfrm>
      </p:grpSpPr>
      <p:sp>
        <p:nvSpPr>
          <p:cNvPr id="4" name="Bakgrundsbild">
            <a:extLst>
              <a:ext uri="{FF2B5EF4-FFF2-40B4-BE49-F238E27FC236}">
                <a16:creationId xmlns:a16="http://schemas.microsoft.com/office/drawing/2014/main" id="{ADF8AD3D-B70A-86F9-DC84-ED2E8C9C782B}"/>
              </a:ext>
              <a:ext uri="{C183D7F6-B498-43B3-948B-1728B52AA6E4}">
                <adec:decorative xmlns:adec="http://schemas.microsoft.com/office/drawing/2017/decorative" val="1"/>
              </a:ext>
            </a:extLst>
          </p:cNvPr>
          <p:cNvSpPr>
            <a:spLocks noGrp="1"/>
          </p:cNvSpPr>
          <p:nvPr>
            <p:ph type="pic" sz="quarter" idx="14"/>
          </p:nvPr>
        </p:nvSpPr>
        <p:spPr>
          <a:xfrm>
            <a:off x="165000" y="162000"/>
            <a:ext cx="11862000" cy="6534000"/>
          </a:xfrm>
          <a:custGeom>
            <a:avLst/>
            <a:gdLst>
              <a:gd name="connsiteX0" fmla="*/ 121271 w 11862000"/>
              <a:gd name="connsiteY0" fmla="*/ 0 h 6534000"/>
              <a:gd name="connsiteX1" fmla="*/ 11740729 w 11862000"/>
              <a:gd name="connsiteY1" fmla="*/ 0 h 6534000"/>
              <a:gd name="connsiteX2" fmla="*/ 11862000 w 11862000"/>
              <a:gd name="connsiteY2" fmla="*/ 121271 h 6534000"/>
              <a:gd name="connsiteX3" fmla="*/ 11862000 w 11862000"/>
              <a:gd name="connsiteY3" fmla="*/ 6412729 h 6534000"/>
              <a:gd name="connsiteX4" fmla="*/ 11740729 w 11862000"/>
              <a:gd name="connsiteY4" fmla="*/ 6534000 h 6534000"/>
              <a:gd name="connsiteX5" fmla="*/ 121271 w 11862000"/>
              <a:gd name="connsiteY5" fmla="*/ 6534000 h 6534000"/>
              <a:gd name="connsiteX6" fmla="*/ 0 w 11862000"/>
              <a:gd name="connsiteY6" fmla="*/ 6412729 h 6534000"/>
              <a:gd name="connsiteX7" fmla="*/ 0 w 11862000"/>
              <a:gd name="connsiteY7" fmla="*/ 121271 h 6534000"/>
              <a:gd name="connsiteX8" fmla="*/ 121271 w 11862000"/>
              <a:gd name="connsiteY8" fmla="*/ 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62000" h="6534000">
                <a:moveTo>
                  <a:pt x="121271" y="0"/>
                </a:moveTo>
                <a:lnTo>
                  <a:pt x="11740729" y="0"/>
                </a:lnTo>
                <a:cubicBezTo>
                  <a:pt x="11807705" y="0"/>
                  <a:pt x="11862000" y="54295"/>
                  <a:pt x="11862000" y="121271"/>
                </a:cubicBezTo>
                <a:lnTo>
                  <a:pt x="11862000" y="6412729"/>
                </a:lnTo>
                <a:cubicBezTo>
                  <a:pt x="11862000" y="6479705"/>
                  <a:pt x="11807705" y="6534000"/>
                  <a:pt x="11740729" y="6534000"/>
                </a:cubicBezTo>
                <a:lnTo>
                  <a:pt x="121271" y="6534000"/>
                </a:lnTo>
                <a:cubicBezTo>
                  <a:pt x="54295" y="6534000"/>
                  <a:pt x="0" y="6479705"/>
                  <a:pt x="0" y="6412729"/>
                </a:cubicBezTo>
                <a:lnTo>
                  <a:pt x="0" y="121271"/>
                </a:lnTo>
                <a:cubicBezTo>
                  <a:pt x="0" y="54295"/>
                  <a:pt x="54295" y="0"/>
                  <a:pt x="121271" y="0"/>
                </a:cubicBez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endParaRPr lang="sv-SE" dirty="0"/>
          </a:p>
        </p:txBody>
      </p:sp>
      <p:sp>
        <p:nvSpPr>
          <p:cNvPr id="2" name="Rubrik">
            <a:extLst>
              <a:ext uri="{FF2B5EF4-FFF2-40B4-BE49-F238E27FC236}">
                <a16:creationId xmlns:a16="http://schemas.microsoft.com/office/drawing/2014/main" id="{3AF9A28C-C97C-846F-17A6-4F907A610AED}"/>
              </a:ext>
            </a:extLst>
          </p:cNvPr>
          <p:cNvSpPr>
            <a:spLocks noGrp="1"/>
          </p:cNvSpPr>
          <p:nvPr>
            <p:ph type="title" hasCustomPrompt="1"/>
          </p:nvPr>
        </p:nvSpPr>
        <p:spPr>
          <a:xfrm>
            <a:off x="515938" y="1665289"/>
            <a:ext cx="6985000" cy="720000"/>
          </a:xfrm>
        </p:spPr>
        <p:txBody>
          <a:bodyPr anchor="t">
            <a:noAutofit/>
          </a:bodyPr>
          <a:lstStyle>
            <a:lvl1pPr>
              <a:defRPr lang="sv-SE" dirty="0"/>
            </a:lvl1pPr>
          </a:lstStyle>
          <a:p>
            <a:r>
              <a:rPr lang="sv-SE" dirty="0"/>
              <a:t>Innehållsrubrik</a:t>
            </a:r>
          </a:p>
        </p:txBody>
      </p:sp>
      <p:sp>
        <p:nvSpPr>
          <p:cNvPr id="3" name="Text 1">
            <a:extLst>
              <a:ext uri="{FF2B5EF4-FFF2-40B4-BE49-F238E27FC236}">
                <a16:creationId xmlns:a16="http://schemas.microsoft.com/office/drawing/2014/main" id="{93B49AF0-0379-81E1-989D-4F25EAE22735}"/>
              </a:ext>
            </a:extLst>
          </p:cNvPr>
          <p:cNvSpPr>
            <a:spLocks noGrp="1"/>
          </p:cNvSpPr>
          <p:nvPr>
            <p:ph type="body" sz="quarter" idx="19" hasCustomPrompt="1"/>
          </p:nvPr>
        </p:nvSpPr>
        <p:spPr>
          <a:xfrm>
            <a:off x="514800" y="2461260"/>
            <a:ext cx="6984999" cy="3739514"/>
          </a:xfrm>
        </p:spPr>
        <p:txBody>
          <a:bodyPr spcCol="432000"/>
          <a:lstStyle>
            <a:lvl1pPr>
              <a:lnSpc>
                <a:spcPct val="100000"/>
              </a:lnSpc>
              <a:spcBef>
                <a:spcPts val="1200"/>
              </a:spcBef>
              <a:tabLst>
                <a:tab pos="4302125" algn="r"/>
              </a:tabLst>
              <a:defRPr lang="sv-SE" dirty="0"/>
            </a:lvl1pPr>
            <a:lvl2pPr marL="0" indent="0">
              <a:lnSpc>
                <a:spcPct val="100000"/>
              </a:lnSpc>
              <a:spcBef>
                <a:spcPts val="300"/>
              </a:spcBef>
              <a:buNone/>
              <a:tabLst>
                <a:tab pos="4302125" algn="r"/>
              </a:tabLst>
              <a:defRPr/>
            </a:lvl2pPr>
            <a:lvl3pPr marL="288000">
              <a:lnSpc>
                <a:spcPct val="100000"/>
              </a:lnSpc>
              <a:spcBef>
                <a:spcPts val="300"/>
              </a:spcBef>
              <a:tabLst>
                <a:tab pos="4302125" algn="r"/>
              </a:tabLst>
              <a:defRPr lang="sv-SE" sz="1400" b="0" kern="1200" dirty="0">
                <a:solidFill>
                  <a:schemeClr val="tx1"/>
                </a:solidFill>
                <a:latin typeface="+mn-lt"/>
                <a:ea typeface="+mn-ea"/>
                <a:cs typeface="+mn-cs"/>
              </a:defRPr>
            </a:lvl3pPr>
            <a:lvl4pPr>
              <a:defRPr/>
            </a:lvl4pPr>
          </a:lstStyle>
          <a:p>
            <a:pPr lvl="0"/>
            <a:r>
              <a:rPr lang="sv-SE" dirty="0"/>
              <a:t>Nivå 1</a:t>
            </a:r>
          </a:p>
          <a:p>
            <a:pPr lvl="1"/>
            <a:r>
              <a:rPr lang="sv-SE" dirty="0"/>
              <a:t>Nivå 2</a:t>
            </a:r>
          </a:p>
          <a:p>
            <a:pPr lvl="2"/>
            <a:r>
              <a:rPr lang="sv-SE" dirty="0"/>
              <a:t>Nivå 3</a:t>
            </a:r>
          </a:p>
        </p:txBody>
      </p:sp>
    </p:spTree>
    <p:extLst>
      <p:ext uri="{BB962C8B-B14F-4D97-AF65-F5344CB8AC3E}">
        <p14:creationId xmlns:p14="http://schemas.microsoft.com/office/powerpoint/2010/main" val="2096585372"/>
      </p:ext>
    </p:extLst>
  </p:cSld>
  <p:clrMapOvr>
    <a:masterClrMapping/>
  </p:clrMapOvr>
  <p:extLst>
    <p:ext uri="{DCECCB84-F9BA-43D5-87BE-67443E8EF086}">
      <p15:sldGuideLst xmlns:p15="http://schemas.microsoft.com/office/powerpoint/2012/main">
        <p15:guide id="1" orient="horz" pos="2160">
          <p15:clr>
            <a:srgbClr val="FBAE40"/>
          </p15:clr>
        </p15:guide>
        <p15:guide id="2" pos="4725">
          <p15:clr>
            <a:srgbClr val="FBAE40"/>
          </p15:clr>
        </p15:guide>
        <p15:guide id="3" pos="495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esultat med kommentar">
    <p:spTree>
      <p:nvGrpSpPr>
        <p:cNvPr id="1" name=""/>
        <p:cNvGrpSpPr/>
        <p:nvPr/>
      </p:nvGrpSpPr>
      <p:grpSpPr>
        <a:xfrm>
          <a:off x="0" y="0"/>
          <a:ext cx="0" cy="0"/>
          <a:chOff x="0" y="0"/>
          <a:chExt cx="0" cy="0"/>
        </a:xfrm>
      </p:grpSpPr>
      <p:sp>
        <p:nvSpPr>
          <p:cNvPr id="2" name="Rubrik">
            <a:extLst>
              <a:ext uri="{FF2B5EF4-FFF2-40B4-BE49-F238E27FC236}">
                <a16:creationId xmlns:a16="http://schemas.microsoft.com/office/drawing/2014/main" id="{669694CA-42FB-AEC4-5016-97C28DD8DD8A}"/>
              </a:ext>
            </a:extLst>
          </p:cNvPr>
          <p:cNvSpPr>
            <a:spLocks noGrp="1"/>
          </p:cNvSpPr>
          <p:nvPr>
            <p:ph type="title" hasCustomPrompt="1"/>
          </p:nvPr>
        </p:nvSpPr>
        <p:spPr>
          <a:xfrm>
            <a:off x="515937" y="584200"/>
            <a:ext cx="6984000" cy="350775"/>
          </a:xfrm>
        </p:spPr>
        <p:txBody>
          <a:bodyPr wrap="none" anchor="t">
            <a:noAutofit/>
          </a:bodyPr>
          <a:lstStyle>
            <a:lvl1pPr>
              <a:defRPr lang="sv-SE" sz="1600" cap="all" spc="120" baseline="0" dirty="0">
                <a:solidFill>
                  <a:schemeClr val="tx1"/>
                </a:solidFill>
              </a:defRPr>
            </a:lvl1pPr>
          </a:lstStyle>
          <a:p>
            <a:r>
              <a:rPr lang="sv-SE" dirty="0"/>
              <a:t>Titelrubrik på en rad</a:t>
            </a:r>
          </a:p>
        </p:txBody>
      </p:sp>
      <p:sp>
        <p:nvSpPr>
          <p:cNvPr id="5" name="Text 1">
            <a:extLst>
              <a:ext uri="{FF2B5EF4-FFF2-40B4-BE49-F238E27FC236}">
                <a16:creationId xmlns:a16="http://schemas.microsoft.com/office/drawing/2014/main" id="{D99F7B85-E4E6-6F69-7B9E-B470C35429AE}"/>
              </a:ext>
            </a:extLst>
          </p:cNvPr>
          <p:cNvSpPr>
            <a:spLocks noGrp="1"/>
          </p:cNvSpPr>
          <p:nvPr>
            <p:ph type="body" sz="quarter" idx="19" hasCustomPrompt="1"/>
          </p:nvPr>
        </p:nvSpPr>
        <p:spPr>
          <a:xfrm>
            <a:off x="515937" y="1008000"/>
            <a:ext cx="9504000" cy="981138"/>
          </a:xfrm>
        </p:spPr>
        <p:txBody>
          <a:bodyPr/>
          <a:lstStyle>
            <a:lvl1pPr>
              <a:lnSpc>
                <a:spcPct val="100000"/>
              </a:lnSpc>
              <a:spcBef>
                <a:spcPts val="0"/>
              </a:spcBef>
              <a:defRPr lang="sv-SE" sz="2200" dirty="0"/>
            </a:lvl1pPr>
            <a:lvl2pPr marL="0" indent="0">
              <a:spcBef>
                <a:spcPts val="900"/>
              </a:spcBef>
              <a:buNone/>
              <a:defRPr/>
            </a:lvl2pPr>
            <a:lvl3pPr marL="360000" indent="-288000">
              <a:lnSpc>
                <a:spcPct val="110000"/>
              </a:lnSpc>
              <a:spcBef>
                <a:spcPts val="600"/>
              </a:spcBef>
              <a:buFont typeface="Courier New" panose="02070309020205020404" pitchFamily="49" charset="0"/>
              <a:buChar char="o"/>
              <a:defRPr lang="sv-SE" b="0" dirty="0"/>
            </a:lvl3pPr>
          </a:lstStyle>
          <a:p>
            <a:pPr lvl="0"/>
            <a:r>
              <a:rPr lang="sv-SE" dirty="0"/>
              <a:t>Här kommenteras resultatet i en mening utan punkt</a:t>
            </a:r>
          </a:p>
          <a:p>
            <a:pPr lvl="1"/>
            <a:r>
              <a:rPr lang="sv-SE" dirty="0"/>
              <a:t>Brödtext (indrag nivå 2)</a:t>
            </a:r>
          </a:p>
          <a:p>
            <a:pPr lvl="2"/>
            <a:r>
              <a:rPr lang="sv-SE" dirty="0"/>
              <a:t>Punktlista nivå 3 (indrag nivå 3)</a:t>
            </a:r>
          </a:p>
        </p:txBody>
      </p:sp>
      <p:sp>
        <p:nvSpPr>
          <p:cNvPr id="4" name="Innehåll 1">
            <a:extLst>
              <a:ext uri="{FF2B5EF4-FFF2-40B4-BE49-F238E27FC236}">
                <a16:creationId xmlns:a16="http://schemas.microsoft.com/office/drawing/2014/main" id="{70846D36-B3F8-3A3C-4EC9-CA0E1CA1CE3C}"/>
              </a:ext>
            </a:extLst>
          </p:cNvPr>
          <p:cNvSpPr>
            <a:spLocks noGrp="1"/>
          </p:cNvSpPr>
          <p:nvPr>
            <p:ph sz="quarter" idx="21" hasCustomPrompt="1"/>
          </p:nvPr>
        </p:nvSpPr>
        <p:spPr>
          <a:xfrm>
            <a:off x="515938" y="2124075"/>
            <a:ext cx="8064000" cy="3960000"/>
          </a:xfrm>
          <a:noFill/>
          <a:ln>
            <a:noFill/>
          </a:ln>
        </p:spPr>
        <p:style>
          <a:lnRef idx="0">
            <a:scrgbClr r="0" g="0" b="0"/>
          </a:lnRef>
          <a:fillRef idx="0">
            <a:scrgbClr r="0" g="0" b="0"/>
          </a:fillRef>
          <a:effectRef idx="0">
            <a:scrgbClr r="0" g="0" b="0"/>
          </a:effectRef>
          <a:fontRef idx="minor">
            <a:schemeClr val="dk1"/>
          </a:fontRef>
        </p:style>
        <p:txBody>
          <a:bodyPr/>
          <a:lstStyle>
            <a:lvl1pPr>
              <a:defRPr lang="sv-SE" dirty="0"/>
            </a:lvl1pPr>
            <a:lvl2pPr>
              <a:defRPr lang="sv-SE" dirty="0" smtClean="0"/>
            </a:lvl2pPr>
            <a:lvl3pPr>
              <a:defRPr lang="sv-SE" dirty="0" smtClean="0"/>
            </a:lvl3pPr>
            <a:lvl4pPr>
              <a:defRPr lang="sv-SE" dirty="0"/>
            </a:lvl4pPr>
          </a:lstStyle>
          <a:p>
            <a:pPr lvl="0"/>
            <a:r>
              <a:rPr lang="sv-SE" dirty="0"/>
              <a:t>Plats för resultatinnehåll så som diagram, tabeller annan grafik</a:t>
            </a:r>
          </a:p>
        </p:txBody>
      </p:sp>
      <p:sp>
        <p:nvSpPr>
          <p:cNvPr id="6" name="Innehåll 2">
            <a:extLst>
              <a:ext uri="{FF2B5EF4-FFF2-40B4-BE49-F238E27FC236}">
                <a16:creationId xmlns:a16="http://schemas.microsoft.com/office/drawing/2014/main" id="{AB1CCDD1-0267-C797-EFDE-BA68938FD879}"/>
              </a:ext>
            </a:extLst>
          </p:cNvPr>
          <p:cNvSpPr>
            <a:spLocks noGrp="1"/>
          </p:cNvSpPr>
          <p:nvPr>
            <p:ph sz="quarter" idx="23" hasCustomPrompt="1"/>
          </p:nvPr>
        </p:nvSpPr>
        <p:spPr>
          <a:xfrm>
            <a:off x="8779524" y="2124075"/>
            <a:ext cx="3168000" cy="3960000"/>
          </a:xfrm>
          <a:noFill/>
          <a:ln>
            <a:noFill/>
          </a:ln>
        </p:spPr>
        <p:style>
          <a:lnRef idx="0">
            <a:scrgbClr r="0" g="0" b="0"/>
          </a:lnRef>
          <a:fillRef idx="0">
            <a:scrgbClr r="0" g="0" b="0"/>
          </a:fillRef>
          <a:effectRef idx="0">
            <a:scrgbClr r="0" g="0" b="0"/>
          </a:effectRef>
          <a:fontRef idx="minor">
            <a:schemeClr val="dk1"/>
          </a:fontRef>
        </p:style>
        <p:txBody>
          <a:bodyPr/>
          <a:lstStyle>
            <a:lvl1pPr>
              <a:defRPr lang="sv-SE" sz="1400" dirty="0"/>
            </a:lvl1pPr>
            <a:lvl2pPr>
              <a:defRPr lang="sv-SE" dirty="0" smtClean="0"/>
            </a:lvl2pPr>
            <a:lvl3pPr>
              <a:defRPr lang="sv-SE" dirty="0" smtClean="0"/>
            </a:lvl3pPr>
            <a:lvl4pPr>
              <a:defRPr lang="sv-SE" dirty="0"/>
            </a:lvl4pPr>
          </a:lstStyle>
          <a:p>
            <a:pPr lvl="0"/>
            <a:r>
              <a:rPr lang="sv-SE" dirty="0"/>
              <a:t>Plats för resultatinnehåll eller text</a:t>
            </a:r>
          </a:p>
        </p:txBody>
      </p:sp>
      <p:sp>
        <p:nvSpPr>
          <p:cNvPr id="8" name="Sidfot">
            <a:extLst>
              <a:ext uri="{FF2B5EF4-FFF2-40B4-BE49-F238E27FC236}">
                <a16:creationId xmlns:a16="http://schemas.microsoft.com/office/drawing/2014/main" id="{77DD8831-DF28-A6A4-B421-01DDA0603510}"/>
              </a:ext>
            </a:extLst>
          </p:cNvPr>
          <p:cNvSpPr>
            <a:spLocks noGrp="1"/>
          </p:cNvSpPr>
          <p:nvPr>
            <p:ph type="body" sz="quarter" idx="20" hasCustomPrompt="1"/>
          </p:nvPr>
        </p:nvSpPr>
        <p:spPr>
          <a:xfrm>
            <a:off x="515938" y="6273800"/>
            <a:ext cx="10225087" cy="358775"/>
          </a:xfrm>
        </p:spPr>
        <p:txBody>
          <a:bodyPr anchor="b"/>
          <a:lstStyle>
            <a:lvl1pPr>
              <a:lnSpc>
                <a:spcPct val="100000"/>
              </a:lnSpc>
              <a:spcBef>
                <a:spcPts val="0"/>
              </a:spcBef>
              <a:defRPr sz="1000"/>
            </a:lvl1pPr>
          </a:lstStyle>
          <a:p>
            <a:pPr lvl="0"/>
            <a:r>
              <a:rPr lang="sv-SE" dirty="0"/>
              <a:t>Sidfot</a:t>
            </a:r>
          </a:p>
        </p:txBody>
      </p:sp>
      <p:sp>
        <p:nvSpPr>
          <p:cNvPr id="9" name="Bildnummer">
            <a:extLst>
              <a:ext uri="{FF2B5EF4-FFF2-40B4-BE49-F238E27FC236}">
                <a16:creationId xmlns:a16="http://schemas.microsoft.com/office/drawing/2014/main" id="{0CD160F7-61DA-638E-F5D0-E73396C18B56}"/>
              </a:ext>
            </a:extLst>
          </p:cNvPr>
          <p:cNvSpPr>
            <a:spLocks noGrp="1"/>
          </p:cNvSpPr>
          <p:nvPr>
            <p:ph type="sldNum" sz="quarter" idx="10"/>
          </p:nvPr>
        </p:nvSpPr>
        <p:spPr>
          <a:xfrm>
            <a:off x="11082338" y="6273799"/>
            <a:ext cx="865187" cy="358776"/>
          </a:xfrm>
        </p:spPr>
        <p:txBody>
          <a:bodyPr/>
          <a:lstStyle/>
          <a:p>
            <a:fld id="{0F73819E-773B-4A43-88EE-FC0AC92ECDF9}" type="slidenum">
              <a:rPr lang="sv-SE" smtClean="0"/>
              <a:t>‹#›</a:t>
            </a:fld>
            <a:endParaRPr lang="sv-SE"/>
          </a:p>
        </p:txBody>
      </p:sp>
      <p:pic>
        <p:nvPicPr>
          <p:cNvPr id="3" name="Logotyp">
            <a:extLst>
              <a:ext uri="{FF2B5EF4-FFF2-40B4-BE49-F238E27FC236}">
                <a16:creationId xmlns:a16="http://schemas.microsoft.com/office/drawing/2014/main" id="{008BCCD5-794A-C5AB-E88C-E352CF6DE70C}"/>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336" y="226801"/>
            <a:ext cx="866063" cy="288688"/>
          </a:xfrm>
          <a:prstGeom prst="rect">
            <a:avLst/>
          </a:prstGeom>
        </p:spPr>
      </p:pic>
    </p:spTree>
    <p:extLst>
      <p:ext uri="{BB962C8B-B14F-4D97-AF65-F5344CB8AC3E}">
        <p14:creationId xmlns:p14="http://schemas.microsoft.com/office/powerpoint/2010/main" val="3617176845"/>
      </p:ext>
    </p:extLst>
  </p:cSld>
  <p:clrMapOvr>
    <a:masterClrMapping/>
  </p:clrMapOvr>
  <p:extLst>
    <p:ext uri="{DCECCB84-F9BA-43D5-87BE-67443E8EF086}">
      <p15:sldGuideLst xmlns:p15="http://schemas.microsoft.com/office/powerpoint/2012/main">
        <p15:guide id="1" orient="horz" pos="595">
          <p15:clr>
            <a:srgbClr val="FBAE40"/>
          </p15:clr>
        </p15:guide>
        <p15:guide id="2" pos="4725">
          <p15:clr>
            <a:srgbClr val="FBAE40"/>
          </p15:clr>
        </p15:guide>
        <p15:guide id="3" orient="horz" pos="640">
          <p15:clr>
            <a:srgbClr val="FBAE40"/>
          </p15:clr>
        </p15:guide>
        <p15:guide id="4" orient="horz" pos="1253">
          <p15:clr>
            <a:srgbClr val="FBAE40"/>
          </p15:clr>
        </p15:guide>
        <p15:guide id="5" pos="585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Endast resultat">
    <p:spTree>
      <p:nvGrpSpPr>
        <p:cNvPr id="1" name=""/>
        <p:cNvGrpSpPr/>
        <p:nvPr/>
      </p:nvGrpSpPr>
      <p:grpSpPr>
        <a:xfrm>
          <a:off x="0" y="0"/>
          <a:ext cx="0" cy="0"/>
          <a:chOff x="0" y="0"/>
          <a:chExt cx="0" cy="0"/>
        </a:xfrm>
      </p:grpSpPr>
      <p:sp>
        <p:nvSpPr>
          <p:cNvPr id="2" name="Rubrik">
            <a:extLst>
              <a:ext uri="{FF2B5EF4-FFF2-40B4-BE49-F238E27FC236}">
                <a16:creationId xmlns:a16="http://schemas.microsoft.com/office/drawing/2014/main" id="{669694CA-42FB-AEC4-5016-97C28DD8DD8A}"/>
              </a:ext>
            </a:extLst>
          </p:cNvPr>
          <p:cNvSpPr>
            <a:spLocks noGrp="1"/>
          </p:cNvSpPr>
          <p:nvPr>
            <p:ph type="title" hasCustomPrompt="1"/>
          </p:nvPr>
        </p:nvSpPr>
        <p:spPr>
          <a:xfrm>
            <a:off x="515938" y="584200"/>
            <a:ext cx="6985000" cy="358775"/>
          </a:xfrm>
        </p:spPr>
        <p:txBody>
          <a:bodyPr wrap="none" anchor="t">
            <a:noAutofit/>
          </a:bodyPr>
          <a:lstStyle>
            <a:lvl1pPr>
              <a:defRPr lang="sv-SE" sz="1600" cap="all" spc="120" baseline="0" dirty="0">
                <a:solidFill>
                  <a:schemeClr val="tx1"/>
                </a:solidFill>
              </a:defRPr>
            </a:lvl1pPr>
          </a:lstStyle>
          <a:p>
            <a:r>
              <a:rPr lang="sv-SE" dirty="0"/>
              <a:t>Titelrubrik på en rad</a:t>
            </a:r>
          </a:p>
        </p:txBody>
      </p:sp>
      <p:sp>
        <p:nvSpPr>
          <p:cNvPr id="4" name="Innehåll 1">
            <a:extLst>
              <a:ext uri="{FF2B5EF4-FFF2-40B4-BE49-F238E27FC236}">
                <a16:creationId xmlns:a16="http://schemas.microsoft.com/office/drawing/2014/main" id="{70846D36-B3F8-3A3C-4EC9-CA0E1CA1CE3C}"/>
              </a:ext>
            </a:extLst>
          </p:cNvPr>
          <p:cNvSpPr>
            <a:spLocks noGrp="1"/>
          </p:cNvSpPr>
          <p:nvPr>
            <p:ph sz="quarter" idx="21" hasCustomPrompt="1"/>
          </p:nvPr>
        </p:nvSpPr>
        <p:spPr>
          <a:xfrm>
            <a:off x="515938" y="1196974"/>
            <a:ext cx="8064000" cy="4932000"/>
          </a:xfrm>
          <a:noFill/>
          <a:ln>
            <a:noFill/>
          </a:ln>
        </p:spPr>
        <p:style>
          <a:lnRef idx="0">
            <a:scrgbClr r="0" g="0" b="0"/>
          </a:lnRef>
          <a:fillRef idx="0">
            <a:scrgbClr r="0" g="0" b="0"/>
          </a:fillRef>
          <a:effectRef idx="0">
            <a:scrgbClr r="0" g="0" b="0"/>
          </a:effectRef>
          <a:fontRef idx="minor">
            <a:schemeClr val="dk1"/>
          </a:fontRef>
        </p:style>
        <p:txBody>
          <a:bodyPr/>
          <a:lstStyle>
            <a:lvl1pPr>
              <a:defRPr lang="sv-SE" dirty="0"/>
            </a:lvl1pPr>
            <a:lvl2pPr>
              <a:defRPr lang="sv-SE" dirty="0" smtClean="0"/>
            </a:lvl2pPr>
            <a:lvl3pPr>
              <a:defRPr lang="sv-SE" dirty="0" smtClean="0"/>
            </a:lvl3pPr>
            <a:lvl4pPr>
              <a:defRPr lang="sv-SE" dirty="0"/>
            </a:lvl4pPr>
          </a:lstStyle>
          <a:p>
            <a:pPr lvl="0"/>
            <a:r>
              <a:rPr lang="sv-SE" dirty="0"/>
              <a:t>Plats för resultatinnehåll så som diagram, tabeller annan grafik</a:t>
            </a:r>
          </a:p>
        </p:txBody>
      </p:sp>
      <p:sp>
        <p:nvSpPr>
          <p:cNvPr id="5" name="Innehåll 2">
            <a:extLst>
              <a:ext uri="{FF2B5EF4-FFF2-40B4-BE49-F238E27FC236}">
                <a16:creationId xmlns:a16="http://schemas.microsoft.com/office/drawing/2014/main" id="{12DC066D-07A5-5687-8425-382828F7A833}"/>
              </a:ext>
            </a:extLst>
          </p:cNvPr>
          <p:cNvSpPr>
            <a:spLocks noGrp="1"/>
          </p:cNvSpPr>
          <p:nvPr>
            <p:ph sz="quarter" idx="23" hasCustomPrompt="1"/>
          </p:nvPr>
        </p:nvSpPr>
        <p:spPr>
          <a:xfrm>
            <a:off x="8779524" y="1196974"/>
            <a:ext cx="3168000" cy="4932000"/>
          </a:xfrm>
          <a:noFill/>
          <a:ln>
            <a:noFill/>
          </a:ln>
        </p:spPr>
        <p:style>
          <a:lnRef idx="0">
            <a:scrgbClr r="0" g="0" b="0"/>
          </a:lnRef>
          <a:fillRef idx="0">
            <a:scrgbClr r="0" g="0" b="0"/>
          </a:fillRef>
          <a:effectRef idx="0">
            <a:scrgbClr r="0" g="0" b="0"/>
          </a:effectRef>
          <a:fontRef idx="minor">
            <a:schemeClr val="dk1"/>
          </a:fontRef>
        </p:style>
        <p:txBody>
          <a:bodyPr/>
          <a:lstStyle>
            <a:lvl1pPr>
              <a:defRPr lang="sv-SE" sz="1400" dirty="0"/>
            </a:lvl1pPr>
            <a:lvl2pPr>
              <a:defRPr lang="sv-SE" dirty="0" smtClean="0"/>
            </a:lvl2pPr>
            <a:lvl3pPr>
              <a:defRPr lang="sv-SE" dirty="0" smtClean="0"/>
            </a:lvl3pPr>
            <a:lvl4pPr>
              <a:defRPr lang="sv-SE" dirty="0"/>
            </a:lvl4pPr>
          </a:lstStyle>
          <a:p>
            <a:pPr lvl="0"/>
            <a:r>
              <a:rPr lang="sv-SE" dirty="0"/>
              <a:t>Plats för resultatinnehåll eller text</a:t>
            </a:r>
          </a:p>
        </p:txBody>
      </p:sp>
      <p:sp>
        <p:nvSpPr>
          <p:cNvPr id="7" name="Sidfot">
            <a:extLst>
              <a:ext uri="{FF2B5EF4-FFF2-40B4-BE49-F238E27FC236}">
                <a16:creationId xmlns:a16="http://schemas.microsoft.com/office/drawing/2014/main" id="{1BC9D2FA-CCAB-10FC-3547-6E18D7E6480F}"/>
              </a:ext>
            </a:extLst>
          </p:cNvPr>
          <p:cNvSpPr>
            <a:spLocks noGrp="1"/>
          </p:cNvSpPr>
          <p:nvPr>
            <p:ph type="body" sz="quarter" idx="20" hasCustomPrompt="1"/>
          </p:nvPr>
        </p:nvSpPr>
        <p:spPr>
          <a:xfrm>
            <a:off x="515938" y="6273800"/>
            <a:ext cx="10225087" cy="358775"/>
          </a:xfrm>
        </p:spPr>
        <p:txBody>
          <a:bodyPr anchor="b"/>
          <a:lstStyle>
            <a:lvl1pPr>
              <a:lnSpc>
                <a:spcPct val="100000"/>
              </a:lnSpc>
              <a:spcBef>
                <a:spcPts val="0"/>
              </a:spcBef>
              <a:defRPr sz="1000"/>
            </a:lvl1pPr>
          </a:lstStyle>
          <a:p>
            <a:pPr lvl="0"/>
            <a:r>
              <a:rPr lang="sv-SE" dirty="0"/>
              <a:t>Sidfot</a:t>
            </a:r>
          </a:p>
        </p:txBody>
      </p:sp>
      <p:sp>
        <p:nvSpPr>
          <p:cNvPr id="8" name="Bildnummer">
            <a:extLst>
              <a:ext uri="{FF2B5EF4-FFF2-40B4-BE49-F238E27FC236}">
                <a16:creationId xmlns:a16="http://schemas.microsoft.com/office/drawing/2014/main" id="{E82F40A4-AAB4-3700-D145-8E330E05650D}"/>
              </a:ext>
            </a:extLst>
          </p:cNvPr>
          <p:cNvSpPr>
            <a:spLocks noGrp="1"/>
          </p:cNvSpPr>
          <p:nvPr>
            <p:ph type="sldNum" sz="quarter" idx="10"/>
          </p:nvPr>
        </p:nvSpPr>
        <p:spPr>
          <a:xfrm>
            <a:off x="11082338" y="6273799"/>
            <a:ext cx="865187" cy="358776"/>
          </a:xfrm>
        </p:spPr>
        <p:txBody>
          <a:bodyPr/>
          <a:lstStyle/>
          <a:p>
            <a:fld id="{0F73819E-773B-4A43-88EE-FC0AC92ECDF9}" type="slidenum">
              <a:rPr lang="sv-SE" smtClean="0"/>
              <a:t>‹#›</a:t>
            </a:fld>
            <a:endParaRPr lang="sv-SE"/>
          </a:p>
        </p:txBody>
      </p:sp>
      <p:pic>
        <p:nvPicPr>
          <p:cNvPr id="3" name="Logotyp">
            <a:extLst>
              <a:ext uri="{FF2B5EF4-FFF2-40B4-BE49-F238E27FC236}">
                <a16:creationId xmlns:a16="http://schemas.microsoft.com/office/drawing/2014/main" id="{DC1C4BBE-8A4E-38AF-B33B-552A6B141AEE}"/>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336" y="226801"/>
            <a:ext cx="866063" cy="288688"/>
          </a:xfrm>
          <a:prstGeom prst="rect">
            <a:avLst/>
          </a:prstGeom>
        </p:spPr>
      </p:pic>
    </p:spTree>
    <p:extLst>
      <p:ext uri="{BB962C8B-B14F-4D97-AF65-F5344CB8AC3E}">
        <p14:creationId xmlns:p14="http://schemas.microsoft.com/office/powerpoint/2010/main" val="968844019"/>
      </p:ext>
    </p:extLst>
  </p:cSld>
  <p:clrMapOvr>
    <a:masterClrMapping/>
  </p:clrMapOvr>
  <p:extLst>
    <p:ext uri="{DCECCB84-F9BA-43D5-87BE-67443E8EF086}">
      <p15:sldGuideLst xmlns:p15="http://schemas.microsoft.com/office/powerpoint/2012/main">
        <p15:guide id="1" orient="horz" pos="754">
          <p15:clr>
            <a:srgbClr val="FBAE40"/>
          </p15:clr>
        </p15:guide>
        <p15:guide id="2" pos="3840">
          <p15:clr>
            <a:srgbClr val="FBAE40"/>
          </p15:clr>
        </p15:guide>
        <p15:guide id="3" orient="horz" pos="595">
          <p15:clr>
            <a:srgbClr val="FBAE40"/>
          </p15:clr>
        </p15:guide>
        <p15:guide id="4" pos="4725">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Resultat, mer text (M)">
    <p:bg>
      <p:bgPr>
        <a:solidFill>
          <a:srgbClr val="6377AD"/>
        </a:solidFill>
        <a:effectLst/>
      </p:bgPr>
    </p:bg>
    <p:spTree>
      <p:nvGrpSpPr>
        <p:cNvPr id="1" name=""/>
        <p:cNvGrpSpPr/>
        <p:nvPr/>
      </p:nvGrpSpPr>
      <p:grpSpPr>
        <a:xfrm>
          <a:off x="0" y="0"/>
          <a:ext cx="0" cy="0"/>
          <a:chOff x="0" y="0"/>
          <a:chExt cx="0" cy="0"/>
        </a:xfrm>
      </p:grpSpPr>
      <p:sp>
        <p:nvSpPr>
          <p:cNvPr id="8" name="Vit ruta">
            <a:extLst>
              <a:ext uri="{FF2B5EF4-FFF2-40B4-BE49-F238E27FC236}">
                <a16:creationId xmlns:a16="http://schemas.microsoft.com/office/drawing/2014/main" id="{7D40490C-5B0D-B236-598F-7E7BF7127F96}"/>
              </a:ext>
            </a:extLst>
          </p:cNvPr>
          <p:cNvSpPr>
            <a:spLocks noGrp="1" noRot="1" noMove="1" noResize="1" noEditPoints="1" noAdjustHandles="1" noChangeArrowheads="1" noChangeShapeType="1"/>
          </p:cNvSpPr>
          <p:nvPr/>
        </p:nvSpPr>
        <p:spPr>
          <a:xfrm>
            <a:off x="0" y="0"/>
            <a:ext cx="7875304" cy="6858000"/>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2" name="Rubrik">
            <a:extLst>
              <a:ext uri="{FF2B5EF4-FFF2-40B4-BE49-F238E27FC236}">
                <a16:creationId xmlns:a16="http://schemas.microsoft.com/office/drawing/2014/main" id="{669694CA-42FB-AEC4-5016-97C28DD8DD8A}"/>
              </a:ext>
            </a:extLst>
          </p:cNvPr>
          <p:cNvSpPr>
            <a:spLocks noGrp="1"/>
          </p:cNvSpPr>
          <p:nvPr>
            <p:ph type="title" hasCustomPrompt="1"/>
          </p:nvPr>
        </p:nvSpPr>
        <p:spPr>
          <a:xfrm>
            <a:off x="515938" y="584200"/>
            <a:ext cx="6985000" cy="358775"/>
          </a:xfrm>
        </p:spPr>
        <p:txBody>
          <a:bodyPr wrap="none" anchor="t">
            <a:noAutofit/>
          </a:bodyPr>
          <a:lstStyle>
            <a:lvl1pPr>
              <a:defRPr lang="sv-SE" sz="1600" cap="all" spc="120" baseline="0" dirty="0">
                <a:solidFill>
                  <a:schemeClr val="tx1"/>
                </a:solidFill>
              </a:defRPr>
            </a:lvl1pPr>
          </a:lstStyle>
          <a:p>
            <a:r>
              <a:rPr lang="sv-SE" dirty="0"/>
              <a:t>Titelrubrik på en rad</a:t>
            </a:r>
          </a:p>
        </p:txBody>
      </p:sp>
      <p:sp>
        <p:nvSpPr>
          <p:cNvPr id="7" name="Innehåll 1">
            <a:extLst>
              <a:ext uri="{FF2B5EF4-FFF2-40B4-BE49-F238E27FC236}">
                <a16:creationId xmlns:a16="http://schemas.microsoft.com/office/drawing/2014/main" id="{3AC0CFC1-999F-9BD8-E4CC-F423E1F168B5}"/>
              </a:ext>
            </a:extLst>
          </p:cNvPr>
          <p:cNvSpPr>
            <a:spLocks noGrp="1"/>
          </p:cNvSpPr>
          <p:nvPr>
            <p:ph sz="quarter" idx="21" hasCustomPrompt="1"/>
          </p:nvPr>
        </p:nvSpPr>
        <p:spPr>
          <a:xfrm>
            <a:off x="515938" y="1196975"/>
            <a:ext cx="6985000" cy="4824000"/>
          </a:xfrm>
          <a:noFill/>
          <a:ln>
            <a:noFill/>
          </a:ln>
        </p:spPr>
        <p:style>
          <a:lnRef idx="0">
            <a:scrgbClr r="0" g="0" b="0"/>
          </a:lnRef>
          <a:fillRef idx="0">
            <a:scrgbClr r="0" g="0" b="0"/>
          </a:fillRef>
          <a:effectRef idx="0">
            <a:scrgbClr r="0" g="0" b="0"/>
          </a:effectRef>
          <a:fontRef idx="minor">
            <a:schemeClr val="dk1"/>
          </a:fontRef>
        </p:style>
        <p:txBody>
          <a:bodyPr/>
          <a:lstStyle>
            <a:lvl1pPr>
              <a:defRPr lang="sv-SE" dirty="0"/>
            </a:lvl1pPr>
            <a:lvl2pPr>
              <a:defRPr lang="sv-SE" dirty="0" smtClean="0"/>
            </a:lvl2pPr>
            <a:lvl3pPr>
              <a:defRPr lang="sv-SE" dirty="0" smtClean="0"/>
            </a:lvl3pPr>
            <a:lvl4pPr>
              <a:defRPr lang="sv-SE" dirty="0"/>
            </a:lvl4pPr>
          </a:lstStyle>
          <a:p>
            <a:pPr lvl="0"/>
            <a:r>
              <a:rPr lang="sv-SE" dirty="0"/>
              <a:t>Plats för resultatinnehåll så som diagram, tabeller annan grafik</a:t>
            </a:r>
          </a:p>
        </p:txBody>
      </p:sp>
      <p:sp>
        <p:nvSpPr>
          <p:cNvPr id="5" name="Text 1">
            <a:extLst>
              <a:ext uri="{FF2B5EF4-FFF2-40B4-BE49-F238E27FC236}">
                <a16:creationId xmlns:a16="http://schemas.microsoft.com/office/drawing/2014/main" id="{D99F7B85-E4E6-6F69-7B9E-B470C35429AE}"/>
              </a:ext>
            </a:extLst>
          </p:cNvPr>
          <p:cNvSpPr>
            <a:spLocks noGrp="1"/>
          </p:cNvSpPr>
          <p:nvPr>
            <p:ph type="body" sz="quarter" idx="19" hasCustomPrompt="1"/>
          </p:nvPr>
        </p:nvSpPr>
        <p:spPr>
          <a:xfrm>
            <a:off x="8136000" y="944563"/>
            <a:ext cx="3516000" cy="792162"/>
          </a:xfrm>
        </p:spPr>
        <p:txBody>
          <a:bodyPr vert="horz" lIns="91440" tIns="45720" rIns="91440" bIns="45720" rtlCol="0">
            <a:noAutofit/>
          </a:bodyPr>
          <a:lstStyle>
            <a:lvl1pPr>
              <a:defRPr lang="sv-SE" sz="2200" dirty="0" smtClean="0">
                <a:solidFill>
                  <a:schemeClr val="bg1"/>
                </a:solidFill>
              </a:defRPr>
            </a:lvl1pPr>
            <a:lvl2pPr>
              <a:defRPr lang="sv-SE" dirty="0" smtClean="0">
                <a:solidFill>
                  <a:schemeClr val="bg1"/>
                </a:solidFill>
              </a:defRPr>
            </a:lvl2pPr>
            <a:lvl3pPr>
              <a:defRPr lang="sv-SE" b="0" dirty="0">
                <a:solidFill>
                  <a:schemeClr val="bg1"/>
                </a:solidFill>
              </a:defRPr>
            </a:lvl3pPr>
          </a:lstStyle>
          <a:p>
            <a:pPr lvl="0">
              <a:lnSpc>
                <a:spcPct val="100000"/>
              </a:lnSpc>
              <a:spcBef>
                <a:spcPts val="0"/>
              </a:spcBef>
            </a:pPr>
            <a:r>
              <a:rPr lang="sv-SE" dirty="0"/>
              <a:t>Rubrikruta med plats för text på två rader</a:t>
            </a:r>
          </a:p>
        </p:txBody>
      </p:sp>
      <p:sp>
        <p:nvSpPr>
          <p:cNvPr id="10" name="Text 2">
            <a:extLst>
              <a:ext uri="{FF2B5EF4-FFF2-40B4-BE49-F238E27FC236}">
                <a16:creationId xmlns:a16="http://schemas.microsoft.com/office/drawing/2014/main" id="{24AD7482-E066-F262-B634-508BFBA145B1}"/>
              </a:ext>
            </a:extLst>
          </p:cNvPr>
          <p:cNvSpPr>
            <a:spLocks noGrp="1"/>
          </p:cNvSpPr>
          <p:nvPr>
            <p:ph type="body" sz="quarter" idx="22" hasCustomPrompt="1"/>
          </p:nvPr>
        </p:nvSpPr>
        <p:spPr>
          <a:xfrm>
            <a:off x="8135999" y="1809750"/>
            <a:ext cx="3505139" cy="4248000"/>
          </a:xfrm>
        </p:spPr>
        <p:txBody>
          <a:bodyPr/>
          <a:lstStyle>
            <a:lvl1pPr>
              <a:defRPr lang="sv-SE" dirty="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9" name="Sidfot">
            <a:extLst>
              <a:ext uri="{FF2B5EF4-FFF2-40B4-BE49-F238E27FC236}">
                <a16:creationId xmlns:a16="http://schemas.microsoft.com/office/drawing/2014/main" id="{B05C7BD6-2A0F-AE00-A895-8A5C66EC256F}"/>
              </a:ext>
            </a:extLst>
          </p:cNvPr>
          <p:cNvSpPr>
            <a:spLocks noGrp="1"/>
          </p:cNvSpPr>
          <p:nvPr>
            <p:ph type="body" sz="quarter" idx="20" hasCustomPrompt="1"/>
          </p:nvPr>
        </p:nvSpPr>
        <p:spPr>
          <a:xfrm>
            <a:off x="515939" y="6273800"/>
            <a:ext cx="6985000" cy="358775"/>
          </a:xfrm>
        </p:spPr>
        <p:txBody>
          <a:bodyPr anchor="b"/>
          <a:lstStyle>
            <a:lvl1pPr>
              <a:lnSpc>
                <a:spcPct val="100000"/>
              </a:lnSpc>
              <a:spcBef>
                <a:spcPts val="0"/>
              </a:spcBef>
              <a:defRPr sz="1100"/>
            </a:lvl1pPr>
          </a:lstStyle>
          <a:p>
            <a:pPr lvl="0"/>
            <a:r>
              <a:rPr lang="sv-SE" dirty="0"/>
              <a:t>Sidfot</a:t>
            </a:r>
          </a:p>
        </p:txBody>
      </p:sp>
      <p:sp>
        <p:nvSpPr>
          <p:cNvPr id="11" name="Bildnummer">
            <a:extLst>
              <a:ext uri="{FF2B5EF4-FFF2-40B4-BE49-F238E27FC236}">
                <a16:creationId xmlns:a16="http://schemas.microsoft.com/office/drawing/2014/main" id="{9FDDD603-5BB4-4F7D-3CBF-6C51B92662C6}"/>
              </a:ext>
            </a:extLst>
          </p:cNvPr>
          <p:cNvSpPr>
            <a:spLocks noGrp="1"/>
          </p:cNvSpPr>
          <p:nvPr>
            <p:ph type="sldNum" sz="quarter" idx="10"/>
          </p:nvPr>
        </p:nvSpPr>
        <p:spPr>
          <a:xfrm>
            <a:off x="11082338" y="6273799"/>
            <a:ext cx="865187" cy="358776"/>
          </a:xfrm>
        </p:spPr>
        <p:txBody>
          <a:bodyPr/>
          <a:lstStyle>
            <a:lvl1pPr>
              <a:defRPr>
                <a:solidFill>
                  <a:schemeClr val="bg1"/>
                </a:solidFill>
              </a:defRPr>
            </a:lvl1pPr>
          </a:lstStyle>
          <a:p>
            <a:fld id="{0F73819E-773B-4A43-88EE-FC0AC92ECDF9}" type="slidenum">
              <a:rPr lang="sv-SE" smtClean="0"/>
              <a:t>‹#›</a:t>
            </a:fld>
            <a:endParaRPr lang="sv-SE"/>
          </a:p>
        </p:txBody>
      </p:sp>
    </p:spTree>
    <p:extLst>
      <p:ext uri="{BB962C8B-B14F-4D97-AF65-F5344CB8AC3E}">
        <p14:creationId xmlns:p14="http://schemas.microsoft.com/office/powerpoint/2010/main" val="3380512652"/>
      </p:ext>
    </p:extLst>
  </p:cSld>
  <p:clrMapOvr>
    <a:masterClrMapping/>
  </p:clrMapOvr>
  <p:extLst>
    <p:ext uri="{DCECCB84-F9BA-43D5-87BE-67443E8EF086}">
      <p15:sldGuideLst xmlns:p15="http://schemas.microsoft.com/office/powerpoint/2012/main">
        <p15:guide id="1" orient="horz" pos="595">
          <p15:clr>
            <a:srgbClr val="FBAE40"/>
          </p15:clr>
        </p15:guide>
        <p15:guide id="2" pos="4725">
          <p15:clr>
            <a:srgbClr val="FBAE40"/>
          </p15:clr>
        </p15:guide>
        <p15:guide id="3" pos="4951">
          <p15:clr>
            <a:srgbClr val="FBAE40"/>
          </p15:clr>
        </p15:guide>
        <p15:guide id="4" orient="horz" pos="754">
          <p15:clr>
            <a:srgbClr val="FBAE40"/>
          </p15:clr>
        </p15:guide>
        <p15:guide id="5" pos="5110">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Resultat, mer text (L)">
    <p:bg>
      <p:bgPr>
        <a:solidFill>
          <a:srgbClr val="ACD5BC"/>
        </a:solidFill>
        <a:effectLst/>
      </p:bgPr>
    </p:bg>
    <p:spTree>
      <p:nvGrpSpPr>
        <p:cNvPr id="1" name=""/>
        <p:cNvGrpSpPr/>
        <p:nvPr/>
      </p:nvGrpSpPr>
      <p:grpSpPr>
        <a:xfrm>
          <a:off x="0" y="0"/>
          <a:ext cx="0" cy="0"/>
          <a:chOff x="0" y="0"/>
          <a:chExt cx="0" cy="0"/>
        </a:xfrm>
      </p:grpSpPr>
      <p:sp>
        <p:nvSpPr>
          <p:cNvPr id="8" name="Vit ruta">
            <a:extLst>
              <a:ext uri="{FF2B5EF4-FFF2-40B4-BE49-F238E27FC236}">
                <a16:creationId xmlns:a16="http://schemas.microsoft.com/office/drawing/2014/main" id="{7D40490C-5B0D-B236-598F-7E7BF7127F96}"/>
              </a:ext>
            </a:extLst>
          </p:cNvPr>
          <p:cNvSpPr>
            <a:spLocks noGrp="1" noRot="1" noMove="1" noResize="1" noEditPoints="1" noAdjustHandles="1" noChangeArrowheads="1" noChangeShapeType="1"/>
          </p:cNvSpPr>
          <p:nvPr/>
        </p:nvSpPr>
        <p:spPr>
          <a:xfrm>
            <a:off x="0" y="0"/>
            <a:ext cx="7875304" cy="6858000"/>
          </a:xfrm>
          <a:prstGeom prst="rect">
            <a:avLst/>
          </a:prstGeom>
          <a:solidFill>
            <a:schemeClr val="bg1"/>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2" name="Rubrik">
            <a:extLst>
              <a:ext uri="{FF2B5EF4-FFF2-40B4-BE49-F238E27FC236}">
                <a16:creationId xmlns:a16="http://schemas.microsoft.com/office/drawing/2014/main" id="{669694CA-42FB-AEC4-5016-97C28DD8DD8A}"/>
              </a:ext>
            </a:extLst>
          </p:cNvPr>
          <p:cNvSpPr>
            <a:spLocks noGrp="1"/>
          </p:cNvSpPr>
          <p:nvPr>
            <p:ph type="title" hasCustomPrompt="1"/>
          </p:nvPr>
        </p:nvSpPr>
        <p:spPr>
          <a:xfrm>
            <a:off x="515938" y="584200"/>
            <a:ext cx="6985000" cy="358775"/>
          </a:xfrm>
        </p:spPr>
        <p:txBody>
          <a:bodyPr wrap="none" anchor="t">
            <a:noAutofit/>
          </a:bodyPr>
          <a:lstStyle>
            <a:lvl1pPr>
              <a:defRPr lang="sv-SE" sz="1600" cap="all" spc="120" baseline="0" dirty="0">
                <a:solidFill>
                  <a:schemeClr val="tx1"/>
                </a:solidFill>
              </a:defRPr>
            </a:lvl1pPr>
          </a:lstStyle>
          <a:p>
            <a:r>
              <a:rPr lang="sv-SE" dirty="0"/>
              <a:t>Titelrubrik på en rad</a:t>
            </a:r>
          </a:p>
        </p:txBody>
      </p:sp>
      <p:sp>
        <p:nvSpPr>
          <p:cNvPr id="7" name="Innehåll 1">
            <a:extLst>
              <a:ext uri="{FF2B5EF4-FFF2-40B4-BE49-F238E27FC236}">
                <a16:creationId xmlns:a16="http://schemas.microsoft.com/office/drawing/2014/main" id="{3AC0CFC1-999F-9BD8-E4CC-F423E1F168B5}"/>
              </a:ext>
            </a:extLst>
          </p:cNvPr>
          <p:cNvSpPr>
            <a:spLocks noGrp="1"/>
          </p:cNvSpPr>
          <p:nvPr>
            <p:ph sz="quarter" idx="21" hasCustomPrompt="1"/>
          </p:nvPr>
        </p:nvSpPr>
        <p:spPr>
          <a:xfrm>
            <a:off x="515938" y="1196975"/>
            <a:ext cx="6985000" cy="4824000"/>
          </a:xfrm>
          <a:noFill/>
          <a:ln>
            <a:noFill/>
          </a:ln>
        </p:spPr>
        <p:style>
          <a:lnRef idx="0">
            <a:scrgbClr r="0" g="0" b="0"/>
          </a:lnRef>
          <a:fillRef idx="0">
            <a:scrgbClr r="0" g="0" b="0"/>
          </a:fillRef>
          <a:effectRef idx="0">
            <a:scrgbClr r="0" g="0" b="0"/>
          </a:effectRef>
          <a:fontRef idx="minor">
            <a:schemeClr val="dk1"/>
          </a:fontRef>
        </p:style>
        <p:txBody>
          <a:bodyPr/>
          <a:lstStyle>
            <a:lvl1pPr>
              <a:defRPr lang="sv-SE" dirty="0"/>
            </a:lvl1pPr>
            <a:lvl2pPr>
              <a:defRPr lang="sv-SE" dirty="0" smtClean="0"/>
            </a:lvl2pPr>
            <a:lvl3pPr>
              <a:defRPr lang="sv-SE" dirty="0" smtClean="0"/>
            </a:lvl3pPr>
            <a:lvl4pPr>
              <a:defRPr lang="sv-SE" dirty="0"/>
            </a:lvl4pPr>
          </a:lstStyle>
          <a:p>
            <a:pPr lvl="0"/>
            <a:r>
              <a:rPr lang="sv-SE" dirty="0"/>
              <a:t>Plats för resultatinnehåll så som diagram, tabeller annan grafik</a:t>
            </a:r>
          </a:p>
        </p:txBody>
      </p:sp>
      <p:sp>
        <p:nvSpPr>
          <p:cNvPr id="3" name="Text 1">
            <a:extLst>
              <a:ext uri="{FF2B5EF4-FFF2-40B4-BE49-F238E27FC236}">
                <a16:creationId xmlns:a16="http://schemas.microsoft.com/office/drawing/2014/main" id="{DD0368BD-896E-D735-5C20-E0CC5576F384}"/>
              </a:ext>
            </a:extLst>
          </p:cNvPr>
          <p:cNvSpPr>
            <a:spLocks noGrp="1"/>
          </p:cNvSpPr>
          <p:nvPr>
            <p:ph type="body" sz="quarter" idx="19" hasCustomPrompt="1"/>
          </p:nvPr>
        </p:nvSpPr>
        <p:spPr>
          <a:xfrm>
            <a:off x="8136000" y="944563"/>
            <a:ext cx="3516000" cy="792162"/>
          </a:xfrm>
        </p:spPr>
        <p:txBody>
          <a:bodyPr vert="horz" lIns="91440" tIns="45720" rIns="91440" bIns="45720" rtlCol="0">
            <a:noAutofit/>
          </a:bodyPr>
          <a:lstStyle>
            <a:lvl1pPr>
              <a:defRPr lang="sv-SE" sz="2200" dirty="0" smtClean="0"/>
            </a:lvl1pPr>
            <a:lvl2pPr>
              <a:defRPr lang="sv-SE" dirty="0" smtClean="0"/>
            </a:lvl2pPr>
            <a:lvl3pPr>
              <a:defRPr lang="sv-SE" b="0" dirty="0"/>
            </a:lvl3pPr>
          </a:lstStyle>
          <a:p>
            <a:pPr lvl="0">
              <a:lnSpc>
                <a:spcPct val="100000"/>
              </a:lnSpc>
              <a:spcBef>
                <a:spcPts val="0"/>
              </a:spcBef>
            </a:pPr>
            <a:r>
              <a:rPr lang="sv-SE" dirty="0"/>
              <a:t>Rubrikruta med plats för text på två rader</a:t>
            </a:r>
          </a:p>
        </p:txBody>
      </p:sp>
      <p:sp>
        <p:nvSpPr>
          <p:cNvPr id="10" name="Text 2">
            <a:extLst>
              <a:ext uri="{FF2B5EF4-FFF2-40B4-BE49-F238E27FC236}">
                <a16:creationId xmlns:a16="http://schemas.microsoft.com/office/drawing/2014/main" id="{24AD7482-E066-F262-B634-508BFBA145B1}"/>
              </a:ext>
            </a:extLst>
          </p:cNvPr>
          <p:cNvSpPr>
            <a:spLocks noGrp="1"/>
          </p:cNvSpPr>
          <p:nvPr>
            <p:ph type="body" sz="quarter" idx="22" hasCustomPrompt="1"/>
          </p:nvPr>
        </p:nvSpPr>
        <p:spPr>
          <a:xfrm>
            <a:off x="8135999" y="1809750"/>
            <a:ext cx="3505139" cy="4248000"/>
          </a:xfrm>
        </p:spPr>
        <p:txBody>
          <a:bodyPr/>
          <a:lstStyle>
            <a:lvl1pPr>
              <a:defRPr lang="sv-SE" dirty="0"/>
            </a:lvl1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9" name="Sidfot">
            <a:extLst>
              <a:ext uri="{FF2B5EF4-FFF2-40B4-BE49-F238E27FC236}">
                <a16:creationId xmlns:a16="http://schemas.microsoft.com/office/drawing/2014/main" id="{B05C7BD6-2A0F-AE00-A895-8A5C66EC256F}"/>
              </a:ext>
            </a:extLst>
          </p:cNvPr>
          <p:cNvSpPr>
            <a:spLocks noGrp="1"/>
          </p:cNvSpPr>
          <p:nvPr>
            <p:ph type="body" sz="quarter" idx="20" hasCustomPrompt="1"/>
          </p:nvPr>
        </p:nvSpPr>
        <p:spPr>
          <a:xfrm>
            <a:off x="515939" y="6273800"/>
            <a:ext cx="6985000" cy="358775"/>
          </a:xfrm>
        </p:spPr>
        <p:txBody>
          <a:bodyPr anchor="b"/>
          <a:lstStyle>
            <a:lvl1pPr>
              <a:lnSpc>
                <a:spcPct val="100000"/>
              </a:lnSpc>
              <a:spcBef>
                <a:spcPts val="0"/>
              </a:spcBef>
              <a:defRPr sz="1100"/>
            </a:lvl1pPr>
          </a:lstStyle>
          <a:p>
            <a:pPr lvl="0"/>
            <a:r>
              <a:rPr lang="sv-SE" dirty="0"/>
              <a:t>Sidfot</a:t>
            </a:r>
          </a:p>
        </p:txBody>
      </p:sp>
      <p:sp>
        <p:nvSpPr>
          <p:cNvPr id="11" name="Bildnummer">
            <a:extLst>
              <a:ext uri="{FF2B5EF4-FFF2-40B4-BE49-F238E27FC236}">
                <a16:creationId xmlns:a16="http://schemas.microsoft.com/office/drawing/2014/main" id="{9FDDD603-5BB4-4F7D-3CBF-6C51B92662C6}"/>
              </a:ext>
            </a:extLst>
          </p:cNvPr>
          <p:cNvSpPr>
            <a:spLocks noGrp="1"/>
          </p:cNvSpPr>
          <p:nvPr>
            <p:ph type="sldNum" sz="quarter" idx="10"/>
          </p:nvPr>
        </p:nvSpPr>
        <p:spPr>
          <a:xfrm>
            <a:off x="11082338" y="6273799"/>
            <a:ext cx="865187" cy="358776"/>
          </a:xfrm>
        </p:spPr>
        <p:txBody>
          <a:bodyPr/>
          <a:lstStyle/>
          <a:p>
            <a:fld id="{0F73819E-773B-4A43-88EE-FC0AC92ECDF9}" type="slidenum">
              <a:rPr lang="sv-SE" smtClean="0"/>
              <a:t>‹#›</a:t>
            </a:fld>
            <a:endParaRPr lang="sv-SE"/>
          </a:p>
        </p:txBody>
      </p:sp>
    </p:spTree>
    <p:extLst>
      <p:ext uri="{BB962C8B-B14F-4D97-AF65-F5344CB8AC3E}">
        <p14:creationId xmlns:p14="http://schemas.microsoft.com/office/powerpoint/2010/main" val="302422280"/>
      </p:ext>
    </p:extLst>
  </p:cSld>
  <p:clrMapOvr>
    <a:masterClrMapping/>
  </p:clrMapOvr>
  <p:extLst>
    <p:ext uri="{DCECCB84-F9BA-43D5-87BE-67443E8EF086}">
      <p15:sldGuideLst xmlns:p15="http://schemas.microsoft.com/office/powerpoint/2012/main">
        <p15:guide id="1" orient="horz" pos="595">
          <p15:clr>
            <a:srgbClr val="FBAE40"/>
          </p15:clr>
        </p15:guide>
        <p15:guide id="2" pos="4725">
          <p15:clr>
            <a:srgbClr val="FBAE40"/>
          </p15:clr>
        </p15:guide>
        <p15:guide id="3" pos="4951">
          <p15:clr>
            <a:srgbClr val="FBAE40"/>
          </p15:clr>
        </p15:guide>
        <p15:guide id="4" orient="horz" pos="754">
          <p15:clr>
            <a:srgbClr val="FBAE40"/>
          </p15:clr>
        </p15:guide>
        <p15:guide id="5" pos="511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itat (M)">
    <p:bg>
      <p:bgPr>
        <a:solidFill>
          <a:srgbClr val="6377AD"/>
        </a:solidFill>
        <a:effectLst/>
      </p:bgPr>
    </p:bg>
    <p:spTree>
      <p:nvGrpSpPr>
        <p:cNvPr id="1" name=""/>
        <p:cNvGrpSpPr/>
        <p:nvPr/>
      </p:nvGrpSpPr>
      <p:grpSpPr>
        <a:xfrm>
          <a:off x="0" y="0"/>
          <a:ext cx="0" cy="0"/>
          <a:chOff x="0" y="0"/>
          <a:chExt cx="0" cy="0"/>
        </a:xfrm>
      </p:grpSpPr>
      <p:sp>
        <p:nvSpPr>
          <p:cNvPr id="8" name="Bakgrundsbild">
            <a:extLst>
              <a:ext uri="{FF2B5EF4-FFF2-40B4-BE49-F238E27FC236}">
                <a16:creationId xmlns:a16="http://schemas.microsoft.com/office/drawing/2014/main" id="{EA6A5994-CED6-9BE8-E6A3-E241CFD10DB9}"/>
              </a:ext>
              <a:ext uri="{C183D7F6-B498-43B3-948B-1728B52AA6E4}">
                <adec:decorative xmlns:adec="http://schemas.microsoft.com/office/drawing/2017/decorative" val="1"/>
              </a:ext>
            </a:extLst>
          </p:cNvPr>
          <p:cNvSpPr>
            <a:spLocks noGrp="1"/>
          </p:cNvSpPr>
          <p:nvPr>
            <p:ph type="pic" sz="quarter" idx="13"/>
          </p:nvPr>
        </p:nvSpPr>
        <p:spPr>
          <a:xfrm>
            <a:off x="6096000" y="162000"/>
            <a:ext cx="5931000" cy="6534000"/>
          </a:xfrm>
          <a:custGeom>
            <a:avLst/>
            <a:gdLst>
              <a:gd name="connsiteX0" fmla="*/ 0 w 5931000"/>
              <a:gd name="connsiteY0" fmla="*/ 0 h 6534000"/>
              <a:gd name="connsiteX1" fmla="*/ 5809729 w 5931000"/>
              <a:gd name="connsiteY1" fmla="*/ 0 h 6534000"/>
              <a:gd name="connsiteX2" fmla="*/ 5931000 w 5931000"/>
              <a:gd name="connsiteY2" fmla="*/ 121271 h 6534000"/>
              <a:gd name="connsiteX3" fmla="*/ 5931000 w 5931000"/>
              <a:gd name="connsiteY3" fmla="*/ 6412729 h 6534000"/>
              <a:gd name="connsiteX4" fmla="*/ 5809729 w 5931000"/>
              <a:gd name="connsiteY4" fmla="*/ 6534000 h 6534000"/>
              <a:gd name="connsiteX5" fmla="*/ 0 w 5931000"/>
              <a:gd name="connsiteY5" fmla="*/ 653400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31000" h="6534000">
                <a:moveTo>
                  <a:pt x="0" y="0"/>
                </a:moveTo>
                <a:lnTo>
                  <a:pt x="5809729" y="0"/>
                </a:lnTo>
                <a:cubicBezTo>
                  <a:pt x="5876705" y="0"/>
                  <a:pt x="5931000" y="54295"/>
                  <a:pt x="5931000" y="121271"/>
                </a:cubicBezTo>
                <a:lnTo>
                  <a:pt x="5931000" y="6412729"/>
                </a:lnTo>
                <a:cubicBezTo>
                  <a:pt x="5931000" y="6479705"/>
                  <a:pt x="5876705" y="6534000"/>
                  <a:pt x="5809729" y="6534000"/>
                </a:cubicBezTo>
                <a:lnTo>
                  <a:pt x="0" y="6534000"/>
                </a:ln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p>
        </p:txBody>
      </p:sp>
      <p:sp>
        <p:nvSpPr>
          <p:cNvPr id="12" name="Rubrik">
            <a:extLst>
              <a:ext uri="{FF2B5EF4-FFF2-40B4-BE49-F238E27FC236}">
                <a16:creationId xmlns:a16="http://schemas.microsoft.com/office/drawing/2014/main" id="{3814706A-19A8-D273-13A3-3B2238B682C7}"/>
              </a:ext>
            </a:extLst>
          </p:cNvPr>
          <p:cNvSpPr>
            <a:spLocks noGrp="1"/>
          </p:cNvSpPr>
          <p:nvPr>
            <p:ph type="title" hasCustomPrompt="1"/>
          </p:nvPr>
        </p:nvSpPr>
        <p:spPr>
          <a:xfrm>
            <a:off x="515938" y="584200"/>
            <a:ext cx="5219700" cy="1081088"/>
          </a:xfrm>
        </p:spPr>
        <p:txBody>
          <a:bodyPr anchor="t">
            <a:noAutofit/>
          </a:bodyPr>
          <a:lstStyle>
            <a:lvl1pPr>
              <a:defRPr lang="sv-SE" dirty="0">
                <a:solidFill>
                  <a:schemeClr val="bg1"/>
                </a:solidFill>
              </a:defRPr>
            </a:lvl1pPr>
          </a:lstStyle>
          <a:p>
            <a:r>
              <a:rPr lang="sv-SE" dirty="0"/>
              <a:t>Rubrikruta med plats för text på två rader </a:t>
            </a:r>
          </a:p>
        </p:txBody>
      </p:sp>
      <p:sp>
        <p:nvSpPr>
          <p:cNvPr id="14" name="Text 1">
            <a:extLst>
              <a:ext uri="{FF2B5EF4-FFF2-40B4-BE49-F238E27FC236}">
                <a16:creationId xmlns:a16="http://schemas.microsoft.com/office/drawing/2014/main" id="{BF109F9F-C57F-2FC0-1B56-1F4A742D5A06}"/>
              </a:ext>
            </a:extLst>
          </p:cNvPr>
          <p:cNvSpPr>
            <a:spLocks noGrp="1"/>
          </p:cNvSpPr>
          <p:nvPr>
            <p:ph type="body" sz="quarter" idx="19" hasCustomPrompt="1"/>
          </p:nvPr>
        </p:nvSpPr>
        <p:spPr>
          <a:xfrm>
            <a:off x="515938" y="1736725"/>
            <a:ext cx="5220656" cy="4464049"/>
          </a:xfrm>
        </p:spPr>
        <p:txBody>
          <a:bodyPr/>
          <a:lstStyle>
            <a:lvl1pPr>
              <a:defRPr lang="sv-SE" dirty="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5" name="Sidfot">
            <a:extLst>
              <a:ext uri="{FF2B5EF4-FFF2-40B4-BE49-F238E27FC236}">
                <a16:creationId xmlns:a16="http://schemas.microsoft.com/office/drawing/2014/main" id="{00A6D474-A2A8-6B29-E2BB-DD81EDC6D82E}"/>
              </a:ext>
            </a:extLst>
          </p:cNvPr>
          <p:cNvSpPr>
            <a:spLocks noGrp="1"/>
          </p:cNvSpPr>
          <p:nvPr>
            <p:ph type="body" sz="quarter" idx="20" hasCustomPrompt="1"/>
          </p:nvPr>
        </p:nvSpPr>
        <p:spPr>
          <a:xfrm>
            <a:off x="515939" y="6273800"/>
            <a:ext cx="5219699" cy="358775"/>
          </a:xfrm>
        </p:spPr>
        <p:txBody>
          <a:bodyPr anchor="b"/>
          <a:lstStyle>
            <a:lvl1pPr>
              <a:lnSpc>
                <a:spcPct val="100000"/>
              </a:lnSpc>
              <a:spcBef>
                <a:spcPts val="0"/>
              </a:spcBef>
              <a:defRPr sz="1100">
                <a:solidFill>
                  <a:schemeClr val="bg1"/>
                </a:solidFill>
              </a:defRPr>
            </a:lvl1pPr>
          </a:lstStyle>
          <a:p>
            <a:pPr lvl="0"/>
            <a:r>
              <a:rPr lang="sv-SE" dirty="0"/>
              <a:t>Sidfot</a:t>
            </a:r>
          </a:p>
        </p:txBody>
      </p:sp>
      <p:sp>
        <p:nvSpPr>
          <p:cNvPr id="4" name="Bildnummer">
            <a:extLst>
              <a:ext uri="{FF2B5EF4-FFF2-40B4-BE49-F238E27FC236}">
                <a16:creationId xmlns:a16="http://schemas.microsoft.com/office/drawing/2014/main" id="{92710437-EF93-C0BB-B612-AE10FFCDAA24}"/>
              </a:ext>
            </a:extLst>
          </p:cNvPr>
          <p:cNvSpPr>
            <a:spLocks noGrp="1"/>
          </p:cNvSpPr>
          <p:nvPr>
            <p:ph type="sldNum" sz="quarter" idx="10"/>
          </p:nvPr>
        </p:nvSpPr>
        <p:spPr>
          <a:xfrm>
            <a:off x="11082337" y="6273800"/>
            <a:ext cx="865187" cy="358775"/>
          </a:xfrm>
        </p:spPr>
        <p:txBody>
          <a:bodyPr/>
          <a:lstStyle>
            <a:lvl1pPr>
              <a:defRPr lang="sv-SE" smtClean="0">
                <a:solidFill>
                  <a:schemeClr val="bg1"/>
                </a:solidFill>
              </a:defRPr>
            </a:lvl1pPr>
          </a:lstStyle>
          <a:p>
            <a:fld id="{0F73819E-773B-4A43-88EE-FC0AC92ECDF9}" type="slidenum">
              <a:rPr lang="sv-SE" smtClean="0"/>
              <a:pPr/>
              <a:t>‹#›</a:t>
            </a:fld>
            <a:endParaRPr lang="sv-SE"/>
          </a:p>
        </p:txBody>
      </p:sp>
      <p:sp>
        <p:nvSpPr>
          <p:cNvPr id="2" name="Citat 1">
            <a:extLst>
              <a:ext uri="{FF2B5EF4-FFF2-40B4-BE49-F238E27FC236}">
                <a16:creationId xmlns:a16="http://schemas.microsoft.com/office/drawing/2014/main" id="{6CC5538E-9BD7-3260-2661-9532C00ED6A9}"/>
              </a:ext>
            </a:extLst>
          </p:cNvPr>
          <p:cNvSpPr>
            <a:spLocks noGrp="1"/>
          </p:cNvSpPr>
          <p:nvPr>
            <p:ph type="body" sz="quarter" idx="21" hasCustomPrompt="1"/>
          </p:nvPr>
        </p:nvSpPr>
        <p:spPr>
          <a:xfrm>
            <a:off x="6534230" y="930274"/>
            <a:ext cx="4968000" cy="1008000"/>
          </a:xfrm>
        </p:spPr>
        <p:txBody>
          <a:bodyPr/>
          <a:lstStyle>
            <a:lvl1pPr>
              <a:defRPr lang="sv-SE" i="1" dirty="0">
                <a:solidFill>
                  <a:schemeClr val="bg1"/>
                </a:solidFill>
              </a:defRPr>
            </a:lvl1pPr>
            <a:lvl2pPr marL="0" indent="0" algn="r">
              <a:lnSpc>
                <a:spcPct val="100000"/>
              </a:lnSpc>
              <a:spcBef>
                <a:spcPts val="900"/>
              </a:spcBef>
              <a:buNone/>
              <a:defRPr sz="1100">
                <a:solidFill>
                  <a:schemeClr val="bg1"/>
                </a:solidFill>
              </a:defRPr>
            </a:lvl2pPr>
          </a:lstStyle>
          <a:p>
            <a:pPr lvl="0"/>
            <a:r>
              <a:rPr lang="sv-SE" dirty="0"/>
              <a:t>Citat</a:t>
            </a:r>
          </a:p>
          <a:p>
            <a:pPr lvl="1"/>
            <a:r>
              <a:rPr lang="sv-SE" dirty="0"/>
              <a:t>Källa/målgrupp</a:t>
            </a:r>
          </a:p>
        </p:txBody>
      </p:sp>
      <p:sp>
        <p:nvSpPr>
          <p:cNvPr id="3" name="Citat 2">
            <a:extLst>
              <a:ext uri="{FF2B5EF4-FFF2-40B4-BE49-F238E27FC236}">
                <a16:creationId xmlns:a16="http://schemas.microsoft.com/office/drawing/2014/main" id="{D48E4F19-BBF5-9518-83B2-EDDA5C98864B}"/>
              </a:ext>
            </a:extLst>
          </p:cNvPr>
          <p:cNvSpPr>
            <a:spLocks noGrp="1"/>
          </p:cNvSpPr>
          <p:nvPr>
            <p:ph type="body" sz="quarter" idx="22" hasCustomPrompt="1"/>
          </p:nvPr>
        </p:nvSpPr>
        <p:spPr>
          <a:xfrm>
            <a:off x="6564800" y="2077828"/>
            <a:ext cx="4968000" cy="1008000"/>
          </a:xfrm>
        </p:spPr>
        <p:txBody>
          <a:bodyPr/>
          <a:lstStyle>
            <a:lvl1pPr>
              <a:defRPr lang="sv-SE" i="1" dirty="0">
                <a:solidFill>
                  <a:schemeClr val="bg1"/>
                </a:solidFill>
              </a:defRPr>
            </a:lvl1pPr>
            <a:lvl2pPr marL="0" indent="0" algn="r">
              <a:lnSpc>
                <a:spcPct val="100000"/>
              </a:lnSpc>
              <a:spcBef>
                <a:spcPts val="900"/>
              </a:spcBef>
              <a:buNone/>
              <a:defRPr sz="1100">
                <a:solidFill>
                  <a:schemeClr val="bg1"/>
                </a:solidFill>
              </a:defRPr>
            </a:lvl2pPr>
          </a:lstStyle>
          <a:p>
            <a:pPr lvl="0"/>
            <a:r>
              <a:rPr lang="sv-SE" dirty="0"/>
              <a:t>Citat</a:t>
            </a:r>
          </a:p>
          <a:p>
            <a:pPr lvl="1"/>
            <a:r>
              <a:rPr lang="sv-SE" dirty="0"/>
              <a:t>Källa/målgrupp</a:t>
            </a:r>
          </a:p>
        </p:txBody>
      </p:sp>
      <p:sp>
        <p:nvSpPr>
          <p:cNvPr id="6" name="Citat 3">
            <a:extLst>
              <a:ext uri="{FF2B5EF4-FFF2-40B4-BE49-F238E27FC236}">
                <a16:creationId xmlns:a16="http://schemas.microsoft.com/office/drawing/2014/main" id="{77DFE826-B677-E9C9-FAF5-FFF8B11D0B1C}"/>
              </a:ext>
            </a:extLst>
          </p:cNvPr>
          <p:cNvSpPr>
            <a:spLocks noGrp="1"/>
          </p:cNvSpPr>
          <p:nvPr>
            <p:ph type="body" sz="quarter" idx="23" hasCustomPrompt="1"/>
          </p:nvPr>
        </p:nvSpPr>
        <p:spPr>
          <a:xfrm>
            <a:off x="6564800" y="3225382"/>
            <a:ext cx="4968000" cy="1008000"/>
          </a:xfrm>
        </p:spPr>
        <p:txBody>
          <a:bodyPr/>
          <a:lstStyle>
            <a:lvl1pPr>
              <a:defRPr lang="sv-SE" i="1" dirty="0">
                <a:solidFill>
                  <a:schemeClr val="bg1"/>
                </a:solidFill>
              </a:defRPr>
            </a:lvl1pPr>
            <a:lvl2pPr marL="0" indent="0" algn="r">
              <a:lnSpc>
                <a:spcPct val="100000"/>
              </a:lnSpc>
              <a:spcBef>
                <a:spcPts val="900"/>
              </a:spcBef>
              <a:buNone/>
              <a:defRPr sz="1100">
                <a:solidFill>
                  <a:schemeClr val="bg1"/>
                </a:solidFill>
              </a:defRPr>
            </a:lvl2pPr>
          </a:lstStyle>
          <a:p>
            <a:pPr lvl="0"/>
            <a:r>
              <a:rPr lang="sv-SE" dirty="0"/>
              <a:t>Citat</a:t>
            </a:r>
          </a:p>
          <a:p>
            <a:pPr lvl="1"/>
            <a:r>
              <a:rPr lang="sv-SE" dirty="0"/>
              <a:t>Källa/målgrupp</a:t>
            </a:r>
          </a:p>
        </p:txBody>
      </p:sp>
      <p:sp>
        <p:nvSpPr>
          <p:cNvPr id="7" name="Citat 4">
            <a:extLst>
              <a:ext uri="{FF2B5EF4-FFF2-40B4-BE49-F238E27FC236}">
                <a16:creationId xmlns:a16="http://schemas.microsoft.com/office/drawing/2014/main" id="{25BA916F-C723-6DC5-3892-523AD28C20AE}"/>
              </a:ext>
            </a:extLst>
          </p:cNvPr>
          <p:cNvSpPr>
            <a:spLocks noGrp="1"/>
          </p:cNvSpPr>
          <p:nvPr>
            <p:ph type="body" sz="quarter" idx="24" hasCustomPrompt="1"/>
          </p:nvPr>
        </p:nvSpPr>
        <p:spPr>
          <a:xfrm>
            <a:off x="6564800" y="4372936"/>
            <a:ext cx="4968000" cy="1008000"/>
          </a:xfrm>
        </p:spPr>
        <p:txBody>
          <a:bodyPr/>
          <a:lstStyle>
            <a:lvl1pPr>
              <a:defRPr lang="sv-SE" i="1" dirty="0">
                <a:solidFill>
                  <a:schemeClr val="bg1"/>
                </a:solidFill>
              </a:defRPr>
            </a:lvl1pPr>
            <a:lvl2pPr marL="0" indent="0" algn="r">
              <a:lnSpc>
                <a:spcPct val="100000"/>
              </a:lnSpc>
              <a:spcBef>
                <a:spcPts val="900"/>
              </a:spcBef>
              <a:buNone/>
              <a:defRPr sz="1100">
                <a:solidFill>
                  <a:schemeClr val="bg1"/>
                </a:solidFill>
              </a:defRPr>
            </a:lvl2pPr>
          </a:lstStyle>
          <a:p>
            <a:pPr lvl="0"/>
            <a:r>
              <a:rPr lang="sv-SE" dirty="0"/>
              <a:t>Citat</a:t>
            </a:r>
          </a:p>
          <a:p>
            <a:pPr lvl="1"/>
            <a:r>
              <a:rPr lang="sv-SE" dirty="0"/>
              <a:t>Källa/målgrupp</a:t>
            </a:r>
          </a:p>
        </p:txBody>
      </p:sp>
      <p:sp>
        <p:nvSpPr>
          <p:cNvPr id="9" name="Citat 5">
            <a:extLst>
              <a:ext uri="{FF2B5EF4-FFF2-40B4-BE49-F238E27FC236}">
                <a16:creationId xmlns:a16="http://schemas.microsoft.com/office/drawing/2014/main" id="{E09B4B13-4C47-D9F5-1D8D-62CA226C0DD5}"/>
              </a:ext>
            </a:extLst>
          </p:cNvPr>
          <p:cNvSpPr>
            <a:spLocks noGrp="1"/>
          </p:cNvSpPr>
          <p:nvPr>
            <p:ph type="body" sz="quarter" idx="25" hasCustomPrompt="1"/>
          </p:nvPr>
        </p:nvSpPr>
        <p:spPr>
          <a:xfrm>
            <a:off x="6558530" y="5520491"/>
            <a:ext cx="4968000" cy="1008000"/>
          </a:xfrm>
        </p:spPr>
        <p:txBody>
          <a:bodyPr/>
          <a:lstStyle>
            <a:lvl1pPr>
              <a:defRPr lang="sv-SE" i="1" dirty="0">
                <a:solidFill>
                  <a:schemeClr val="bg1"/>
                </a:solidFill>
              </a:defRPr>
            </a:lvl1pPr>
            <a:lvl2pPr marL="0" indent="0" algn="r">
              <a:lnSpc>
                <a:spcPct val="100000"/>
              </a:lnSpc>
              <a:spcBef>
                <a:spcPts val="900"/>
              </a:spcBef>
              <a:buNone/>
              <a:defRPr sz="1100">
                <a:solidFill>
                  <a:schemeClr val="bg1"/>
                </a:solidFill>
              </a:defRPr>
            </a:lvl2pPr>
          </a:lstStyle>
          <a:p>
            <a:pPr lvl="0"/>
            <a:r>
              <a:rPr lang="sv-SE" dirty="0"/>
              <a:t>Citat</a:t>
            </a:r>
          </a:p>
          <a:p>
            <a:pPr lvl="1"/>
            <a:r>
              <a:rPr lang="sv-SE" dirty="0"/>
              <a:t>Källa/målgrupp</a:t>
            </a:r>
          </a:p>
        </p:txBody>
      </p:sp>
    </p:spTree>
    <p:extLst>
      <p:ext uri="{BB962C8B-B14F-4D97-AF65-F5344CB8AC3E}">
        <p14:creationId xmlns:p14="http://schemas.microsoft.com/office/powerpoint/2010/main" val="42033765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613">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itat (L)">
    <p:bg>
      <p:bgPr>
        <a:solidFill>
          <a:srgbClr val="ACD5BC"/>
        </a:solidFill>
        <a:effectLst/>
      </p:bgPr>
    </p:bg>
    <p:spTree>
      <p:nvGrpSpPr>
        <p:cNvPr id="1" name=""/>
        <p:cNvGrpSpPr/>
        <p:nvPr/>
      </p:nvGrpSpPr>
      <p:grpSpPr>
        <a:xfrm>
          <a:off x="0" y="0"/>
          <a:ext cx="0" cy="0"/>
          <a:chOff x="0" y="0"/>
          <a:chExt cx="0" cy="0"/>
        </a:xfrm>
      </p:grpSpPr>
      <p:sp>
        <p:nvSpPr>
          <p:cNvPr id="8" name="Bakgrundsbild">
            <a:extLst>
              <a:ext uri="{FF2B5EF4-FFF2-40B4-BE49-F238E27FC236}">
                <a16:creationId xmlns:a16="http://schemas.microsoft.com/office/drawing/2014/main" id="{EA6A5994-CED6-9BE8-E6A3-E241CFD10DB9}"/>
              </a:ext>
              <a:ext uri="{C183D7F6-B498-43B3-948B-1728B52AA6E4}">
                <adec:decorative xmlns:adec="http://schemas.microsoft.com/office/drawing/2017/decorative" val="1"/>
              </a:ext>
            </a:extLst>
          </p:cNvPr>
          <p:cNvSpPr>
            <a:spLocks noGrp="1"/>
          </p:cNvSpPr>
          <p:nvPr>
            <p:ph type="pic" sz="quarter" idx="13"/>
          </p:nvPr>
        </p:nvSpPr>
        <p:spPr>
          <a:xfrm>
            <a:off x="6096000" y="162000"/>
            <a:ext cx="5931000" cy="6534000"/>
          </a:xfrm>
          <a:custGeom>
            <a:avLst/>
            <a:gdLst>
              <a:gd name="connsiteX0" fmla="*/ 0 w 5931000"/>
              <a:gd name="connsiteY0" fmla="*/ 0 h 6534000"/>
              <a:gd name="connsiteX1" fmla="*/ 5809729 w 5931000"/>
              <a:gd name="connsiteY1" fmla="*/ 0 h 6534000"/>
              <a:gd name="connsiteX2" fmla="*/ 5931000 w 5931000"/>
              <a:gd name="connsiteY2" fmla="*/ 121271 h 6534000"/>
              <a:gd name="connsiteX3" fmla="*/ 5931000 w 5931000"/>
              <a:gd name="connsiteY3" fmla="*/ 6412729 h 6534000"/>
              <a:gd name="connsiteX4" fmla="*/ 5809729 w 5931000"/>
              <a:gd name="connsiteY4" fmla="*/ 6534000 h 6534000"/>
              <a:gd name="connsiteX5" fmla="*/ 0 w 5931000"/>
              <a:gd name="connsiteY5" fmla="*/ 653400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31000" h="6534000">
                <a:moveTo>
                  <a:pt x="0" y="0"/>
                </a:moveTo>
                <a:lnTo>
                  <a:pt x="5809729" y="0"/>
                </a:lnTo>
                <a:cubicBezTo>
                  <a:pt x="5876705" y="0"/>
                  <a:pt x="5931000" y="54295"/>
                  <a:pt x="5931000" y="121271"/>
                </a:cubicBezTo>
                <a:lnTo>
                  <a:pt x="5931000" y="6412729"/>
                </a:lnTo>
                <a:cubicBezTo>
                  <a:pt x="5931000" y="6479705"/>
                  <a:pt x="5876705" y="6534000"/>
                  <a:pt x="5809729" y="6534000"/>
                </a:cubicBezTo>
                <a:lnTo>
                  <a:pt x="0" y="6534000"/>
                </a:ln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p>
        </p:txBody>
      </p:sp>
      <p:sp>
        <p:nvSpPr>
          <p:cNvPr id="12" name="Rubrik">
            <a:extLst>
              <a:ext uri="{FF2B5EF4-FFF2-40B4-BE49-F238E27FC236}">
                <a16:creationId xmlns:a16="http://schemas.microsoft.com/office/drawing/2014/main" id="{3814706A-19A8-D273-13A3-3B2238B682C7}"/>
              </a:ext>
            </a:extLst>
          </p:cNvPr>
          <p:cNvSpPr>
            <a:spLocks noGrp="1"/>
          </p:cNvSpPr>
          <p:nvPr>
            <p:ph type="title" hasCustomPrompt="1"/>
          </p:nvPr>
        </p:nvSpPr>
        <p:spPr>
          <a:xfrm>
            <a:off x="515938" y="584200"/>
            <a:ext cx="5219700" cy="1081088"/>
          </a:xfrm>
        </p:spPr>
        <p:txBody>
          <a:bodyPr anchor="t">
            <a:noAutofit/>
          </a:bodyPr>
          <a:lstStyle>
            <a:lvl1pPr>
              <a:defRPr lang="sv-SE" dirty="0"/>
            </a:lvl1pPr>
          </a:lstStyle>
          <a:p>
            <a:r>
              <a:rPr lang="sv-SE" dirty="0"/>
              <a:t>Rubrikruta med plats för text på två rader </a:t>
            </a:r>
          </a:p>
        </p:txBody>
      </p:sp>
      <p:sp>
        <p:nvSpPr>
          <p:cNvPr id="14" name="Text 1">
            <a:extLst>
              <a:ext uri="{FF2B5EF4-FFF2-40B4-BE49-F238E27FC236}">
                <a16:creationId xmlns:a16="http://schemas.microsoft.com/office/drawing/2014/main" id="{BF109F9F-C57F-2FC0-1B56-1F4A742D5A06}"/>
              </a:ext>
            </a:extLst>
          </p:cNvPr>
          <p:cNvSpPr>
            <a:spLocks noGrp="1"/>
          </p:cNvSpPr>
          <p:nvPr>
            <p:ph type="body" sz="quarter" idx="19" hasCustomPrompt="1"/>
          </p:nvPr>
        </p:nvSpPr>
        <p:spPr>
          <a:xfrm>
            <a:off x="515938" y="1736725"/>
            <a:ext cx="5220656" cy="4464049"/>
          </a:xfrm>
        </p:spPr>
        <p:txBody>
          <a:bodyPr/>
          <a:lstStyle>
            <a:lvl1pPr>
              <a:defRPr lang="sv-SE" dirty="0"/>
            </a:lvl1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5" name="Sidfot">
            <a:extLst>
              <a:ext uri="{FF2B5EF4-FFF2-40B4-BE49-F238E27FC236}">
                <a16:creationId xmlns:a16="http://schemas.microsoft.com/office/drawing/2014/main" id="{00A6D474-A2A8-6B29-E2BB-DD81EDC6D82E}"/>
              </a:ext>
            </a:extLst>
          </p:cNvPr>
          <p:cNvSpPr>
            <a:spLocks noGrp="1"/>
          </p:cNvSpPr>
          <p:nvPr>
            <p:ph type="body" sz="quarter" idx="20" hasCustomPrompt="1"/>
          </p:nvPr>
        </p:nvSpPr>
        <p:spPr>
          <a:xfrm>
            <a:off x="515939" y="6273800"/>
            <a:ext cx="5219699" cy="358775"/>
          </a:xfrm>
        </p:spPr>
        <p:txBody>
          <a:bodyPr anchor="b"/>
          <a:lstStyle>
            <a:lvl1pPr>
              <a:lnSpc>
                <a:spcPct val="100000"/>
              </a:lnSpc>
              <a:spcBef>
                <a:spcPts val="0"/>
              </a:spcBef>
              <a:defRPr sz="1100"/>
            </a:lvl1pPr>
          </a:lstStyle>
          <a:p>
            <a:pPr lvl="0"/>
            <a:r>
              <a:rPr lang="sv-SE" dirty="0"/>
              <a:t>Sidfot</a:t>
            </a:r>
          </a:p>
        </p:txBody>
      </p:sp>
      <p:sp>
        <p:nvSpPr>
          <p:cNvPr id="4" name="Bildnummer">
            <a:extLst>
              <a:ext uri="{FF2B5EF4-FFF2-40B4-BE49-F238E27FC236}">
                <a16:creationId xmlns:a16="http://schemas.microsoft.com/office/drawing/2014/main" id="{92710437-EF93-C0BB-B612-AE10FFCDAA24}"/>
              </a:ext>
            </a:extLst>
          </p:cNvPr>
          <p:cNvSpPr>
            <a:spLocks noGrp="1"/>
          </p:cNvSpPr>
          <p:nvPr>
            <p:ph type="sldNum" sz="quarter" idx="10"/>
          </p:nvPr>
        </p:nvSpPr>
        <p:spPr>
          <a:xfrm>
            <a:off x="11082337" y="6273800"/>
            <a:ext cx="865187" cy="358775"/>
          </a:xfrm>
        </p:spPr>
        <p:txBody>
          <a:bodyPr/>
          <a:lstStyle>
            <a:lvl1pPr>
              <a:defRPr lang="sv-SE" smtClean="0"/>
            </a:lvl1pPr>
          </a:lstStyle>
          <a:p>
            <a:fld id="{0F73819E-773B-4A43-88EE-FC0AC92ECDF9}" type="slidenum">
              <a:rPr lang="sv-SE" smtClean="0"/>
              <a:t>‹#›</a:t>
            </a:fld>
            <a:endParaRPr lang="sv-SE"/>
          </a:p>
        </p:txBody>
      </p:sp>
      <p:sp>
        <p:nvSpPr>
          <p:cNvPr id="2" name="Citat 1">
            <a:extLst>
              <a:ext uri="{FF2B5EF4-FFF2-40B4-BE49-F238E27FC236}">
                <a16:creationId xmlns:a16="http://schemas.microsoft.com/office/drawing/2014/main" id="{6CC5538E-9BD7-3260-2661-9532C00ED6A9}"/>
              </a:ext>
            </a:extLst>
          </p:cNvPr>
          <p:cNvSpPr>
            <a:spLocks noGrp="1"/>
          </p:cNvSpPr>
          <p:nvPr>
            <p:ph type="body" sz="quarter" idx="21" hasCustomPrompt="1"/>
          </p:nvPr>
        </p:nvSpPr>
        <p:spPr>
          <a:xfrm>
            <a:off x="6534230" y="955674"/>
            <a:ext cx="4968000" cy="1008000"/>
          </a:xfrm>
        </p:spPr>
        <p:txBody>
          <a:bodyPr/>
          <a:lstStyle>
            <a:lvl1pPr>
              <a:defRPr lang="sv-SE" i="1" dirty="0"/>
            </a:lvl1pPr>
            <a:lvl2pPr marL="0" indent="0" algn="r">
              <a:lnSpc>
                <a:spcPct val="100000"/>
              </a:lnSpc>
              <a:spcBef>
                <a:spcPts val="900"/>
              </a:spcBef>
              <a:buNone/>
              <a:defRPr sz="1100"/>
            </a:lvl2pPr>
          </a:lstStyle>
          <a:p>
            <a:pPr lvl="0"/>
            <a:r>
              <a:rPr lang="sv-SE" dirty="0"/>
              <a:t>Citat</a:t>
            </a:r>
          </a:p>
          <a:p>
            <a:pPr lvl="1"/>
            <a:r>
              <a:rPr lang="sv-SE" dirty="0"/>
              <a:t>Källa/målgrupp</a:t>
            </a:r>
          </a:p>
        </p:txBody>
      </p:sp>
      <p:sp>
        <p:nvSpPr>
          <p:cNvPr id="3" name="Citat 2">
            <a:extLst>
              <a:ext uri="{FF2B5EF4-FFF2-40B4-BE49-F238E27FC236}">
                <a16:creationId xmlns:a16="http://schemas.microsoft.com/office/drawing/2014/main" id="{D48E4F19-BBF5-9518-83B2-EDDA5C98864B}"/>
              </a:ext>
            </a:extLst>
          </p:cNvPr>
          <p:cNvSpPr>
            <a:spLocks noGrp="1"/>
          </p:cNvSpPr>
          <p:nvPr>
            <p:ph type="body" sz="quarter" idx="22" hasCustomPrompt="1"/>
          </p:nvPr>
        </p:nvSpPr>
        <p:spPr>
          <a:xfrm>
            <a:off x="6564800" y="2103228"/>
            <a:ext cx="4968000" cy="1008000"/>
          </a:xfrm>
        </p:spPr>
        <p:txBody>
          <a:bodyPr/>
          <a:lstStyle>
            <a:lvl1pPr>
              <a:defRPr lang="sv-SE" i="1" dirty="0"/>
            </a:lvl1pPr>
            <a:lvl2pPr marL="0" indent="0" algn="r">
              <a:lnSpc>
                <a:spcPct val="100000"/>
              </a:lnSpc>
              <a:spcBef>
                <a:spcPts val="900"/>
              </a:spcBef>
              <a:buNone/>
              <a:defRPr sz="1100"/>
            </a:lvl2pPr>
          </a:lstStyle>
          <a:p>
            <a:pPr lvl="0"/>
            <a:r>
              <a:rPr lang="sv-SE" dirty="0"/>
              <a:t>Citat</a:t>
            </a:r>
          </a:p>
          <a:p>
            <a:pPr lvl="1"/>
            <a:r>
              <a:rPr lang="sv-SE" dirty="0"/>
              <a:t>Källa/målgrupp</a:t>
            </a:r>
          </a:p>
        </p:txBody>
      </p:sp>
      <p:sp>
        <p:nvSpPr>
          <p:cNvPr id="6" name="Citat 3">
            <a:extLst>
              <a:ext uri="{FF2B5EF4-FFF2-40B4-BE49-F238E27FC236}">
                <a16:creationId xmlns:a16="http://schemas.microsoft.com/office/drawing/2014/main" id="{77DFE826-B677-E9C9-FAF5-FFF8B11D0B1C}"/>
              </a:ext>
            </a:extLst>
          </p:cNvPr>
          <p:cNvSpPr>
            <a:spLocks noGrp="1"/>
          </p:cNvSpPr>
          <p:nvPr>
            <p:ph type="body" sz="quarter" idx="23" hasCustomPrompt="1"/>
          </p:nvPr>
        </p:nvSpPr>
        <p:spPr>
          <a:xfrm>
            <a:off x="6564800" y="3250782"/>
            <a:ext cx="4968000" cy="1008000"/>
          </a:xfrm>
        </p:spPr>
        <p:txBody>
          <a:bodyPr/>
          <a:lstStyle>
            <a:lvl1pPr>
              <a:defRPr lang="sv-SE" i="1" dirty="0"/>
            </a:lvl1pPr>
            <a:lvl2pPr marL="0" indent="0" algn="r">
              <a:lnSpc>
                <a:spcPct val="100000"/>
              </a:lnSpc>
              <a:spcBef>
                <a:spcPts val="900"/>
              </a:spcBef>
              <a:buNone/>
              <a:defRPr sz="1100"/>
            </a:lvl2pPr>
          </a:lstStyle>
          <a:p>
            <a:pPr lvl="0"/>
            <a:r>
              <a:rPr lang="sv-SE" dirty="0"/>
              <a:t>Citat</a:t>
            </a:r>
          </a:p>
          <a:p>
            <a:pPr lvl="1"/>
            <a:r>
              <a:rPr lang="sv-SE" dirty="0"/>
              <a:t>Källa/målgrupp</a:t>
            </a:r>
          </a:p>
        </p:txBody>
      </p:sp>
      <p:sp>
        <p:nvSpPr>
          <p:cNvPr id="7" name="Citat 4">
            <a:extLst>
              <a:ext uri="{FF2B5EF4-FFF2-40B4-BE49-F238E27FC236}">
                <a16:creationId xmlns:a16="http://schemas.microsoft.com/office/drawing/2014/main" id="{25BA916F-C723-6DC5-3892-523AD28C20AE}"/>
              </a:ext>
            </a:extLst>
          </p:cNvPr>
          <p:cNvSpPr>
            <a:spLocks noGrp="1"/>
          </p:cNvSpPr>
          <p:nvPr>
            <p:ph type="body" sz="quarter" idx="24" hasCustomPrompt="1"/>
          </p:nvPr>
        </p:nvSpPr>
        <p:spPr>
          <a:xfrm>
            <a:off x="6564800" y="4398336"/>
            <a:ext cx="4968000" cy="1008000"/>
          </a:xfrm>
        </p:spPr>
        <p:txBody>
          <a:bodyPr/>
          <a:lstStyle>
            <a:lvl1pPr>
              <a:defRPr lang="sv-SE" i="1" dirty="0"/>
            </a:lvl1pPr>
            <a:lvl2pPr marL="0" indent="0" algn="r">
              <a:lnSpc>
                <a:spcPct val="100000"/>
              </a:lnSpc>
              <a:spcBef>
                <a:spcPts val="900"/>
              </a:spcBef>
              <a:buNone/>
              <a:defRPr sz="1100"/>
            </a:lvl2pPr>
          </a:lstStyle>
          <a:p>
            <a:pPr lvl="0"/>
            <a:r>
              <a:rPr lang="sv-SE" dirty="0"/>
              <a:t>Citat</a:t>
            </a:r>
          </a:p>
          <a:p>
            <a:pPr lvl="1"/>
            <a:r>
              <a:rPr lang="sv-SE" dirty="0"/>
              <a:t>Källa/målgrupp</a:t>
            </a:r>
          </a:p>
        </p:txBody>
      </p:sp>
      <p:sp>
        <p:nvSpPr>
          <p:cNvPr id="9" name="Citat 5">
            <a:extLst>
              <a:ext uri="{FF2B5EF4-FFF2-40B4-BE49-F238E27FC236}">
                <a16:creationId xmlns:a16="http://schemas.microsoft.com/office/drawing/2014/main" id="{E09B4B13-4C47-D9F5-1D8D-62CA226C0DD5}"/>
              </a:ext>
            </a:extLst>
          </p:cNvPr>
          <p:cNvSpPr>
            <a:spLocks noGrp="1"/>
          </p:cNvSpPr>
          <p:nvPr>
            <p:ph type="body" sz="quarter" idx="25" hasCustomPrompt="1"/>
          </p:nvPr>
        </p:nvSpPr>
        <p:spPr>
          <a:xfrm>
            <a:off x="6558530" y="5545891"/>
            <a:ext cx="4968000" cy="1008000"/>
          </a:xfrm>
        </p:spPr>
        <p:txBody>
          <a:bodyPr/>
          <a:lstStyle>
            <a:lvl1pPr>
              <a:defRPr lang="sv-SE" i="1" dirty="0"/>
            </a:lvl1pPr>
            <a:lvl2pPr marL="0" indent="0" algn="r">
              <a:lnSpc>
                <a:spcPct val="100000"/>
              </a:lnSpc>
              <a:spcBef>
                <a:spcPts val="900"/>
              </a:spcBef>
              <a:buNone/>
              <a:defRPr sz="1100"/>
            </a:lvl2pPr>
          </a:lstStyle>
          <a:p>
            <a:pPr lvl="0"/>
            <a:r>
              <a:rPr lang="sv-SE" dirty="0"/>
              <a:t>Citat</a:t>
            </a:r>
          </a:p>
          <a:p>
            <a:pPr lvl="1"/>
            <a:r>
              <a:rPr lang="sv-SE" dirty="0"/>
              <a:t>Källa/målgrupp</a:t>
            </a:r>
          </a:p>
        </p:txBody>
      </p:sp>
    </p:spTree>
    <p:extLst>
      <p:ext uri="{BB962C8B-B14F-4D97-AF65-F5344CB8AC3E}">
        <p14:creationId xmlns:p14="http://schemas.microsoft.com/office/powerpoint/2010/main" val="372985959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613">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om sida">
    <p:spTree>
      <p:nvGrpSpPr>
        <p:cNvPr id="1" name=""/>
        <p:cNvGrpSpPr/>
        <p:nvPr/>
      </p:nvGrpSpPr>
      <p:grpSpPr>
        <a:xfrm>
          <a:off x="0" y="0"/>
          <a:ext cx="0" cy="0"/>
          <a:chOff x="0" y="0"/>
          <a:chExt cx="0" cy="0"/>
        </a:xfrm>
      </p:grpSpPr>
      <p:sp>
        <p:nvSpPr>
          <p:cNvPr id="2" name="Rubrik">
            <a:extLst>
              <a:ext uri="{FF2B5EF4-FFF2-40B4-BE49-F238E27FC236}">
                <a16:creationId xmlns:a16="http://schemas.microsoft.com/office/drawing/2014/main" id="{669694CA-42FB-AEC4-5016-97C28DD8DD8A}"/>
              </a:ext>
            </a:extLst>
          </p:cNvPr>
          <p:cNvSpPr>
            <a:spLocks noGrp="1"/>
          </p:cNvSpPr>
          <p:nvPr>
            <p:ph type="title" hasCustomPrompt="1"/>
          </p:nvPr>
        </p:nvSpPr>
        <p:spPr>
          <a:xfrm>
            <a:off x="540000" y="-447900"/>
            <a:ext cx="10201025" cy="324000"/>
          </a:xfrm>
        </p:spPr>
        <p:txBody>
          <a:bodyPr anchor="b">
            <a:noAutofit/>
          </a:bodyPr>
          <a:lstStyle>
            <a:lvl1pPr>
              <a:defRPr lang="sv-SE" sz="1600" dirty="0"/>
            </a:lvl1pPr>
          </a:lstStyle>
          <a:p>
            <a:r>
              <a:rPr lang="sv-SE" dirty="0"/>
              <a:t>Ruta för att ange bildrubrik vid krav på tillgänglighetsanpassning</a:t>
            </a:r>
          </a:p>
        </p:txBody>
      </p:sp>
      <p:sp>
        <p:nvSpPr>
          <p:cNvPr id="11" name="Bildnummer">
            <a:extLst>
              <a:ext uri="{FF2B5EF4-FFF2-40B4-BE49-F238E27FC236}">
                <a16:creationId xmlns:a16="http://schemas.microsoft.com/office/drawing/2014/main" id="{BEE7B1ED-B054-2DBC-A6C4-8EAEFFB95815}"/>
              </a:ext>
            </a:extLst>
          </p:cNvPr>
          <p:cNvSpPr>
            <a:spLocks noGrp="1"/>
          </p:cNvSpPr>
          <p:nvPr>
            <p:ph type="sldNum" sz="quarter" idx="10"/>
          </p:nvPr>
        </p:nvSpPr>
        <p:spPr>
          <a:xfrm>
            <a:off x="11082338" y="6273799"/>
            <a:ext cx="865187" cy="358776"/>
          </a:xfrm>
        </p:spPr>
        <p:txBody>
          <a:bodyPr/>
          <a:lstStyle/>
          <a:p>
            <a:fld id="{0F73819E-773B-4A43-88EE-FC0AC92ECDF9}" type="slidenum">
              <a:rPr lang="sv-SE" smtClean="0"/>
              <a:t>‹#›</a:t>
            </a:fld>
            <a:endParaRPr lang="sv-SE"/>
          </a:p>
        </p:txBody>
      </p:sp>
      <p:pic>
        <p:nvPicPr>
          <p:cNvPr id="3" name="Logotyp">
            <a:extLst>
              <a:ext uri="{FF2B5EF4-FFF2-40B4-BE49-F238E27FC236}">
                <a16:creationId xmlns:a16="http://schemas.microsoft.com/office/drawing/2014/main" id="{7A56929E-7638-F2F0-46AC-219CF8E03C0D}"/>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82336" y="226801"/>
            <a:ext cx="866063" cy="288688"/>
          </a:xfrm>
          <a:prstGeom prst="rect">
            <a:avLst/>
          </a:prstGeom>
        </p:spPr>
      </p:pic>
    </p:spTree>
    <p:extLst>
      <p:ext uri="{BB962C8B-B14F-4D97-AF65-F5344CB8AC3E}">
        <p14:creationId xmlns:p14="http://schemas.microsoft.com/office/powerpoint/2010/main" val="197433845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nehållsförteckning med smalbild">
    <p:bg>
      <p:bgPr>
        <a:solidFill>
          <a:srgbClr val="ACD5BC"/>
        </a:solidFill>
        <a:effectLst/>
      </p:bgPr>
    </p:bg>
    <p:spTree>
      <p:nvGrpSpPr>
        <p:cNvPr id="1" name=""/>
        <p:cNvGrpSpPr/>
        <p:nvPr/>
      </p:nvGrpSpPr>
      <p:grpSpPr>
        <a:xfrm>
          <a:off x="0" y="0"/>
          <a:ext cx="0" cy="0"/>
          <a:chOff x="0" y="0"/>
          <a:chExt cx="0" cy="0"/>
        </a:xfrm>
      </p:grpSpPr>
      <p:sp>
        <p:nvSpPr>
          <p:cNvPr id="5" name="Bakgrundsbild">
            <a:extLst>
              <a:ext uri="{FF2B5EF4-FFF2-40B4-BE49-F238E27FC236}">
                <a16:creationId xmlns:a16="http://schemas.microsoft.com/office/drawing/2014/main" id="{EE19539A-F7EE-B077-DD24-07D6FE18A331}"/>
              </a:ext>
              <a:ext uri="{C183D7F6-B498-43B3-948B-1728B52AA6E4}">
                <adec:decorative xmlns:adec="http://schemas.microsoft.com/office/drawing/2017/decorative" val="1"/>
              </a:ext>
            </a:extLst>
          </p:cNvPr>
          <p:cNvSpPr>
            <a:spLocks noGrp="1"/>
          </p:cNvSpPr>
          <p:nvPr>
            <p:ph type="pic" sz="quarter" idx="13"/>
          </p:nvPr>
        </p:nvSpPr>
        <p:spPr>
          <a:xfrm>
            <a:off x="7875304" y="162000"/>
            <a:ext cx="4151697" cy="6534000"/>
          </a:xfrm>
          <a:custGeom>
            <a:avLst/>
            <a:gdLst>
              <a:gd name="connsiteX0" fmla="*/ 0 w 4151697"/>
              <a:gd name="connsiteY0" fmla="*/ 0 h 6534000"/>
              <a:gd name="connsiteX1" fmla="*/ 4030426 w 4151697"/>
              <a:gd name="connsiteY1" fmla="*/ 0 h 6534000"/>
              <a:gd name="connsiteX2" fmla="*/ 4151697 w 4151697"/>
              <a:gd name="connsiteY2" fmla="*/ 121271 h 6534000"/>
              <a:gd name="connsiteX3" fmla="*/ 4151697 w 4151697"/>
              <a:gd name="connsiteY3" fmla="*/ 6412729 h 6534000"/>
              <a:gd name="connsiteX4" fmla="*/ 4030426 w 4151697"/>
              <a:gd name="connsiteY4" fmla="*/ 6534000 h 6534000"/>
              <a:gd name="connsiteX5" fmla="*/ 0 w 4151697"/>
              <a:gd name="connsiteY5" fmla="*/ 653400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151697" h="6534000">
                <a:moveTo>
                  <a:pt x="0" y="0"/>
                </a:moveTo>
                <a:lnTo>
                  <a:pt x="4030426" y="0"/>
                </a:lnTo>
                <a:cubicBezTo>
                  <a:pt x="4097402" y="0"/>
                  <a:pt x="4151697" y="54295"/>
                  <a:pt x="4151697" y="121271"/>
                </a:cubicBezTo>
                <a:lnTo>
                  <a:pt x="4151697" y="6412729"/>
                </a:lnTo>
                <a:cubicBezTo>
                  <a:pt x="4151697" y="6479705"/>
                  <a:pt x="4097402" y="6534000"/>
                  <a:pt x="4030426" y="6534000"/>
                </a:cubicBezTo>
                <a:lnTo>
                  <a:pt x="0" y="6534000"/>
                </a:ln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p>
        </p:txBody>
      </p:sp>
      <p:sp>
        <p:nvSpPr>
          <p:cNvPr id="2" name="Rubrik">
            <a:extLst>
              <a:ext uri="{FF2B5EF4-FFF2-40B4-BE49-F238E27FC236}">
                <a16:creationId xmlns:a16="http://schemas.microsoft.com/office/drawing/2014/main" id="{3AF9A28C-C97C-846F-17A6-4F907A610AED}"/>
              </a:ext>
            </a:extLst>
          </p:cNvPr>
          <p:cNvSpPr>
            <a:spLocks noGrp="1"/>
          </p:cNvSpPr>
          <p:nvPr>
            <p:ph type="title" hasCustomPrompt="1"/>
          </p:nvPr>
        </p:nvSpPr>
        <p:spPr>
          <a:xfrm>
            <a:off x="515938" y="1665289"/>
            <a:ext cx="6985000" cy="720000"/>
          </a:xfrm>
        </p:spPr>
        <p:txBody>
          <a:bodyPr anchor="t">
            <a:noAutofit/>
          </a:bodyPr>
          <a:lstStyle>
            <a:lvl1pPr>
              <a:defRPr lang="sv-SE" dirty="0"/>
            </a:lvl1pPr>
          </a:lstStyle>
          <a:p>
            <a:r>
              <a:rPr lang="sv-SE" dirty="0"/>
              <a:t>Innehållsrubrik</a:t>
            </a:r>
          </a:p>
        </p:txBody>
      </p:sp>
      <p:sp>
        <p:nvSpPr>
          <p:cNvPr id="3" name="Text 1">
            <a:extLst>
              <a:ext uri="{FF2B5EF4-FFF2-40B4-BE49-F238E27FC236}">
                <a16:creationId xmlns:a16="http://schemas.microsoft.com/office/drawing/2014/main" id="{93B49AF0-0379-81E1-989D-4F25EAE22735}"/>
              </a:ext>
            </a:extLst>
          </p:cNvPr>
          <p:cNvSpPr>
            <a:spLocks noGrp="1"/>
          </p:cNvSpPr>
          <p:nvPr>
            <p:ph type="body" sz="quarter" idx="19" hasCustomPrompt="1"/>
          </p:nvPr>
        </p:nvSpPr>
        <p:spPr>
          <a:xfrm>
            <a:off x="514800" y="2461260"/>
            <a:ext cx="6984999" cy="3739514"/>
          </a:xfrm>
        </p:spPr>
        <p:txBody>
          <a:bodyPr spcCol="432000"/>
          <a:lstStyle>
            <a:lvl1pPr>
              <a:lnSpc>
                <a:spcPct val="100000"/>
              </a:lnSpc>
              <a:spcBef>
                <a:spcPts val="1200"/>
              </a:spcBef>
              <a:tabLst>
                <a:tab pos="4302125" algn="r"/>
              </a:tabLst>
              <a:defRPr lang="sv-SE" dirty="0"/>
            </a:lvl1pPr>
            <a:lvl2pPr marL="0" indent="0">
              <a:lnSpc>
                <a:spcPct val="100000"/>
              </a:lnSpc>
              <a:spcBef>
                <a:spcPts val="300"/>
              </a:spcBef>
              <a:buNone/>
              <a:tabLst>
                <a:tab pos="4302125" algn="r"/>
              </a:tabLst>
              <a:defRPr/>
            </a:lvl2pPr>
            <a:lvl3pPr marL="288000">
              <a:lnSpc>
                <a:spcPct val="100000"/>
              </a:lnSpc>
              <a:spcBef>
                <a:spcPts val="300"/>
              </a:spcBef>
              <a:tabLst>
                <a:tab pos="4302125" algn="r"/>
              </a:tabLst>
              <a:defRPr lang="sv-SE" sz="1400" b="0" kern="1200" dirty="0">
                <a:solidFill>
                  <a:schemeClr val="tx1"/>
                </a:solidFill>
                <a:latin typeface="+mn-lt"/>
                <a:ea typeface="+mn-ea"/>
                <a:cs typeface="+mn-cs"/>
              </a:defRPr>
            </a:lvl3pPr>
            <a:lvl4pPr>
              <a:defRPr/>
            </a:lvl4pPr>
          </a:lstStyle>
          <a:p>
            <a:pPr lvl="0"/>
            <a:r>
              <a:rPr lang="sv-SE" dirty="0"/>
              <a:t>Nivå 1</a:t>
            </a:r>
          </a:p>
          <a:p>
            <a:pPr lvl="1"/>
            <a:r>
              <a:rPr lang="sv-SE" dirty="0"/>
              <a:t>Nivå 2</a:t>
            </a:r>
          </a:p>
          <a:p>
            <a:pPr lvl="2"/>
            <a:r>
              <a:rPr lang="sv-SE" dirty="0"/>
              <a:t>Nivå 3</a:t>
            </a:r>
          </a:p>
        </p:txBody>
      </p:sp>
    </p:spTree>
    <p:extLst>
      <p:ext uri="{BB962C8B-B14F-4D97-AF65-F5344CB8AC3E}">
        <p14:creationId xmlns:p14="http://schemas.microsoft.com/office/powerpoint/2010/main" val="1165184623"/>
      </p:ext>
    </p:extLst>
  </p:cSld>
  <p:clrMapOvr>
    <a:masterClrMapping/>
  </p:clrMapOvr>
  <p:extLst>
    <p:ext uri="{DCECCB84-F9BA-43D5-87BE-67443E8EF086}">
      <p15:sldGuideLst xmlns:p15="http://schemas.microsoft.com/office/powerpoint/2012/main">
        <p15:guide id="1" orient="horz" pos="2160">
          <p15:clr>
            <a:srgbClr val="FBAE40"/>
          </p15:clr>
        </p15:guide>
        <p15:guide id="2" pos="4725">
          <p15:clr>
            <a:srgbClr val="FBAE40"/>
          </p15:clr>
        </p15:guide>
        <p15:guide id="3" pos="495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vsnittssida (M)">
    <p:bg>
      <p:bgPr>
        <a:solidFill>
          <a:schemeClr val="accent1"/>
        </a:solidFill>
        <a:effectLst/>
      </p:bgPr>
    </p:bg>
    <p:spTree>
      <p:nvGrpSpPr>
        <p:cNvPr id="1" name=""/>
        <p:cNvGrpSpPr/>
        <p:nvPr/>
      </p:nvGrpSpPr>
      <p:grpSpPr>
        <a:xfrm>
          <a:off x="0" y="0"/>
          <a:ext cx="0" cy="0"/>
          <a:chOff x="0" y="0"/>
          <a:chExt cx="0" cy="0"/>
        </a:xfrm>
      </p:grpSpPr>
      <p:sp>
        <p:nvSpPr>
          <p:cNvPr id="6" name="Bakgrundsbild">
            <a:extLst>
              <a:ext uri="{FF2B5EF4-FFF2-40B4-BE49-F238E27FC236}">
                <a16:creationId xmlns:a16="http://schemas.microsoft.com/office/drawing/2014/main" id="{A3B49A4C-1EFF-C357-903D-20FCFE4003E7}"/>
              </a:ext>
              <a:ext uri="{C183D7F6-B498-43B3-948B-1728B52AA6E4}">
                <adec:decorative xmlns:adec="http://schemas.microsoft.com/office/drawing/2017/decorative" val="1"/>
              </a:ext>
            </a:extLst>
          </p:cNvPr>
          <p:cNvSpPr>
            <a:spLocks noGrp="1"/>
          </p:cNvSpPr>
          <p:nvPr>
            <p:ph type="pic" sz="quarter" idx="14"/>
          </p:nvPr>
        </p:nvSpPr>
        <p:spPr>
          <a:xfrm>
            <a:off x="165000" y="162000"/>
            <a:ext cx="11862000" cy="6534000"/>
          </a:xfrm>
          <a:custGeom>
            <a:avLst/>
            <a:gdLst>
              <a:gd name="connsiteX0" fmla="*/ 121271 w 11862000"/>
              <a:gd name="connsiteY0" fmla="*/ 0 h 6534000"/>
              <a:gd name="connsiteX1" fmla="*/ 11740729 w 11862000"/>
              <a:gd name="connsiteY1" fmla="*/ 0 h 6534000"/>
              <a:gd name="connsiteX2" fmla="*/ 11862000 w 11862000"/>
              <a:gd name="connsiteY2" fmla="*/ 121271 h 6534000"/>
              <a:gd name="connsiteX3" fmla="*/ 11862000 w 11862000"/>
              <a:gd name="connsiteY3" fmla="*/ 6412729 h 6534000"/>
              <a:gd name="connsiteX4" fmla="*/ 11740729 w 11862000"/>
              <a:gd name="connsiteY4" fmla="*/ 6534000 h 6534000"/>
              <a:gd name="connsiteX5" fmla="*/ 121271 w 11862000"/>
              <a:gd name="connsiteY5" fmla="*/ 6534000 h 6534000"/>
              <a:gd name="connsiteX6" fmla="*/ 0 w 11862000"/>
              <a:gd name="connsiteY6" fmla="*/ 6412729 h 6534000"/>
              <a:gd name="connsiteX7" fmla="*/ 0 w 11862000"/>
              <a:gd name="connsiteY7" fmla="*/ 121271 h 6534000"/>
              <a:gd name="connsiteX8" fmla="*/ 121271 w 11862000"/>
              <a:gd name="connsiteY8" fmla="*/ 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62000" h="6534000">
                <a:moveTo>
                  <a:pt x="121271" y="0"/>
                </a:moveTo>
                <a:lnTo>
                  <a:pt x="11740729" y="0"/>
                </a:lnTo>
                <a:cubicBezTo>
                  <a:pt x="11807705" y="0"/>
                  <a:pt x="11862000" y="54295"/>
                  <a:pt x="11862000" y="121271"/>
                </a:cubicBezTo>
                <a:lnTo>
                  <a:pt x="11862000" y="6412729"/>
                </a:lnTo>
                <a:cubicBezTo>
                  <a:pt x="11862000" y="6479705"/>
                  <a:pt x="11807705" y="6534000"/>
                  <a:pt x="11740729" y="6534000"/>
                </a:cubicBezTo>
                <a:lnTo>
                  <a:pt x="121271" y="6534000"/>
                </a:lnTo>
                <a:cubicBezTo>
                  <a:pt x="54295" y="6534000"/>
                  <a:pt x="0" y="6479705"/>
                  <a:pt x="0" y="6412729"/>
                </a:cubicBezTo>
                <a:lnTo>
                  <a:pt x="0" y="121271"/>
                </a:lnTo>
                <a:cubicBezTo>
                  <a:pt x="0" y="54295"/>
                  <a:pt x="54295" y="0"/>
                  <a:pt x="121271" y="0"/>
                </a:cubicBez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endParaRPr lang="sv-SE" dirty="0"/>
          </a:p>
        </p:txBody>
      </p:sp>
      <p:sp>
        <p:nvSpPr>
          <p:cNvPr id="3" name="Rubrik">
            <a:extLst>
              <a:ext uri="{FF2B5EF4-FFF2-40B4-BE49-F238E27FC236}">
                <a16:creationId xmlns:a16="http://schemas.microsoft.com/office/drawing/2014/main" id="{0CA0DF8A-1ED8-EF48-0E9F-F94C8F0382B3}"/>
              </a:ext>
            </a:extLst>
          </p:cNvPr>
          <p:cNvSpPr>
            <a:spLocks noGrp="1"/>
          </p:cNvSpPr>
          <p:nvPr>
            <p:ph type="title" hasCustomPrompt="1"/>
          </p:nvPr>
        </p:nvSpPr>
        <p:spPr>
          <a:xfrm>
            <a:off x="874711" y="1665288"/>
            <a:ext cx="5940000" cy="1150937"/>
          </a:xfrm>
        </p:spPr>
        <p:txBody>
          <a:bodyPr anchor="ctr">
            <a:noAutofit/>
          </a:bodyPr>
          <a:lstStyle>
            <a:lvl1pPr algn="l">
              <a:defRPr sz="4000">
                <a:solidFill>
                  <a:schemeClr val="bg1"/>
                </a:solidFill>
              </a:defRPr>
            </a:lvl1pPr>
          </a:lstStyle>
          <a:p>
            <a:r>
              <a:rPr lang="sv-SE" dirty="0"/>
              <a:t>Avsnittsrubrik</a:t>
            </a:r>
          </a:p>
        </p:txBody>
      </p:sp>
      <p:sp>
        <p:nvSpPr>
          <p:cNvPr id="2" name="Bildnummer">
            <a:extLst>
              <a:ext uri="{FF2B5EF4-FFF2-40B4-BE49-F238E27FC236}">
                <a16:creationId xmlns:a16="http://schemas.microsoft.com/office/drawing/2014/main" id="{9A2AF395-CDBE-3B32-D094-B6F4B2A07AA5}"/>
              </a:ext>
            </a:extLst>
          </p:cNvPr>
          <p:cNvSpPr>
            <a:spLocks noGrp="1"/>
          </p:cNvSpPr>
          <p:nvPr>
            <p:ph type="sldNum" sz="quarter" idx="10"/>
          </p:nvPr>
        </p:nvSpPr>
        <p:spPr>
          <a:xfrm>
            <a:off x="11082337" y="6273800"/>
            <a:ext cx="865187" cy="358775"/>
          </a:xfrm>
        </p:spPr>
        <p:txBody>
          <a:bodyPr/>
          <a:lstStyle>
            <a:lvl1pPr>
              <a:defRPr lang="sv-SE" smtClean="0">
                <a:solidFill>
                  <a:schemeClr val="bg1"/>
                </a:solidFill>
              </a:defRPr>
            </a:lvl1pPr>
          </a:lstStyle>
          <a:p>
            <a:fld id="{0F73819E-773B-4A43-88EE-FC0AC92ECDF9}" type="slidenum">
              <a:rPr lang="sv-SE" smtClean="0"/>
              <a:t>‹#›</a:t>
            </a:fld>
            <a:endParaRPr lang="sv-SE"/>
          </a:p>
        </p:txBody>
      </p:sp>
      <p:sp>
        <p:nvSpPr>
          <p:cNvPr id="5" name="Text 1">
            <a:extLst>
              <a:ext uri="{FF2B5EF4-FFF2-40B4-BE49-F238E27FC236}">
                <a16:creationId xmlns:a16="http://schemas.microsoft.com/office/drawing/2014/main" id="{AA61B0D4-539A-7B68-CE78-3D7406E6F9E0}"/>
              </a:ext>
            </a:extLst>
          </p:cNvPr>
          <p:cNvSpPr>
            <a:spLocks noGrp="1"/>
          </p:cNvSpPr>
          <p:nvPr>
            <p:ph type="body" sz="quarter" idx="19" hasCustomPrompt="1"/>
          </p:nvPr>
        </p:nvSpPr>
        <p:spPr>
          <a:xfrm>
            <a:off x="874713" y="3429000"/>
            <a:ext cx="5940000" cy="2304000"/>
          </a:xfrm>
        </p:spPr>
        <p:txBody>
          <a:bodyPr/>
          <a:lstStyle>
            <a:lvl1pPr>
              <a:defRPr sz="2200">
                <a:solidFill>
                  <a:schemeClr val="bg1"/>
                </a:solidFill>
              </a:defRPr>
            </a:lvl1pPr>
          </a:lstStyle>
          <a:p>
            <a:pPr lvl="0"/>
            <a:r>
              <a:rPr lang="sv-SE" dirty="0"/>
              <a:t>Underrubrik/beskrivning av innehåll</a:t>
            </a:r>
          </a:p>
        </p:txBody>
      </p:sp>
    </p:spTree>
    <p:extLst>
      <p:ext uri="{BB962C8B-B14F-4D97-AF65-F5344CB8AC3E}">
        <p14:creationId xmlns:p14="http://schemas.microsoft.com/office/powerpoint/2010/main" val="24208675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55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Avsnittssida (L)">
    <p:bg>
      <p:bgPr>
        <a:solidFill>
          <a:schemeClr val="accent3"/>
        </a:solidFill>
        <a:effectLst/>
      </p:bgPr>
    </p:bg>
    <p:spTree>
      <p:nvGrpSpPr>
        <p:cNvPr id="1" name=""/>
        <p:cNvGrpSpPr/>
        <p:nvPr/>
      </p:nvGrpSpPr>
      <p:grpSpPr>
        <a:xfrm>
          <a:off x="0" y="0"/>
          <a:ext cx="0" cy="0"/>
          <a:chOff x="0" y="0"/>
          <a:chExt cx="0" cy="0"/>
        </a:xfrm>
      </p:grpSpPr>
      <p:sp>
        <p:nvSpPr>
          <p:cNvPr id="7" name="Bakgrundsbild">
            <a:extLst>
              <a:ext uri="{FF2B5EF4-FFF2-40B4-BE49-F238E27FC236}">
                <a16:creationId xmlns:a16="http://schemas.microsoft.com/office/drawing/2014/main" id="{F316A5DF-1E90-32AC-5567-784E9E1891BF}"/>
              </a:ext>
              <a:ext uri="{C183D7F6-B498-43B3-948B-1728B52AA6E4}">
                <adec:decorative xmlns:adec="http://schemas.microsoft.com/office/drawing/2017/decorative" val="1"/>
              </a:ext>
            </a:extLst>
          </p:cNvPr>
          <p:cNvSpPr>
            <a:spLocks noGrp="1"/>
          </p:cNvSpPr>
          <p:nvPr>
            <p:ph type="pic" sz="quarter" idx="14"/>
          </p:nvPr>
        </p:nvSpPr>
        <p:spPr>
          <a:xfrm>
            <a:off x="165000" y="162000"/>
            <a:ext cx="11862000" cy="6534000"/>
          </a:xfrm>
          <a:custGeom>
            <a:avLst/>
            <a:gdLst>
              <a:gd name="connsiteX0" fmla="*/ 121271 w 11862000"/>
              <a:gd name="connsiteY0" fmla="*/ 0 h 6534000"/>
              <a:gd name="connsiteX1" fmla="*/ 11740729 w 11862000"/>
              <a:gd name="connsiteY1" fmla="*/ 0 h 6534000"/>
              <a:gd name="connsiteX2" fmla="*/ 11862000 w 11862000"/>
              <a:gd name="connsiteY2" fmla="*/ 121271 h 6534000"/>
              <a:gd name="connsiteX3" fmla="*/ 11862000 w 11862000"/>
              <a:gd name="connsiteY3" fmla="*/ 6412729 h 6534000"/>
              <a:gd name="connsiteX4" fmla="*/ 11740729 w 11862000"/>
              <a:gd name="connsiteY4" fmla="*/ 6534000 h 6534000"/>
              <a:gd name="connsiteX5" fmla="*/ 121271 w 11862000"/>
              <a:gd name="connsiteY5" fmla="*/ 6534000 h 6534000"/>
              <a:gd name="connsiteX6" fmla="*/ 0 w 11862000"/>
              <a:gd name="connsiteY6" fmla="*/ 6412729 h 6534000"/>
              <a:gd name="connsiteX7" fmla="*/ 0 w 11862000"/>
              <a:gd name="connsiteY7" fmla="*/ 121271 h 6534000"/>
              <a:gd name="connsiteX8" fmla="*/ 121271 w 11862000"/>
              <a:gd name="connsiteY8" fmla="*/ 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62000" h="6534000">
                <a:moveTo>
                  <a:pt x="121271" y="0"/>
                </a:moveTo>
                <a:lnTo>
                  <a:pt x="11740729" y="0"/>
                </a:lnTo>
                <a:cubicBezTo>
                  <a:pt x="11807705" y="0"/>
                  <a:pt x="11862000" y="54295"/>
                  <a:pt x="11862000" y="121271"/>
                </a:cubicBezTo>
                <a:lnTo>
                  <a:pt x="11862000" y="6412729"/>
                </a:lnTo>
                <a:cubicBezTo>
                  <a:pt x="11862000" y="6479705"/>
                  <a:pt x="11807705" y="6534000"/>
                  <a:pt x="11740729" y="6534000"/>
                </a:cubicBezTo>
                <a:lnTo>
                  <a:pt x="121271" y="6534000"/>
                </a:lnTo>
                <a:cubicBezTo>
                  <a:pt x="54295" y="6534000"/>
                  <a:pt x="0" y="6479705"/>
                  <a:pt x="0" y="6412729"/>
                </a:cubicBezTo>
                <a:lnTo>
                  <a:pt x="0" y="121271"/>
                </a:lnTo>
                <a:cubicBezTo>
                  <a:pt x="0" y="54295"/>
                  <a:pt x="54295" y="0"/>
                  <a:pt x="121271" y="0"/>
                </a:cubicBez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p>
        </p:txBody>
      </p:sp>
      <p:sp>
        <p:nvSpPr>
          <p:cNvPr id="3" name="Rubrik">
            <a:extLst>
              <a:ext uri="{FF2B5EF4-FFF2-40B4-BE49-F238E27FC236}">
                <a16:creationId xmlns:a16="http://schemas.microsoft.com/office/drawing/2014/main" id="{0CA0DF8A-1ED8-EF48-0E9F-F94C8F0382B3}"/>
              </a:ext>
            </a:extLst>
          </p:cNvPr>
          <p:cNvSpPr>
            <a:spLocks noGrp="1"/>
          </p:cNvSpPr>
          <p:nvPr>
            <p:ph type="title" hasCustomPrompt="1"/>
          </p:nvPr>
        </p:nvSpPr>
        <p:spPr>
          <a:xfrm>
            <a:off x="874711" y="1666325"/>
            <a:ext cx="5940000" cy="1188000"/>
          </a:xfrm>
        </p:spPr>
        <p:txBody>
          <a:bodyPr anchor="ctr">
            <a:noAutofit/>
          </a:bodyPr>
          <a:lstStyle>
            <a:lvl1pPr algn="l">
              <a:defRPr sz="4000"/>
            </a:lvl1pPr>
          </a:lstStyle>
          <a:p>
            <a:r>
              <a:rPr lang="sv-SE" dirty="0"/>
              <a:t>Avsnittsrubrik</a:t>
            </a:r>
          </a:p>
        </p:txBody>
      </p:sp>
      <p:sp>
        <p:nvSpPr>
          <p:cNvPr id="2" name="Bildnummer">
            <a:extLst>
              <a:ext uri="{FF2B5EF4-FFF2-40B4-BE49-F238E27FC236}">
                <a16:creationId xmlns:a16="http://schemas.microsoft.com/office/drawing/2014/main" id="{9A2AF395-CDBE-3B32-D094-B6F4B2A07AA5}"/>
              </a:ext>
            </a:extLst>
          </p:cNvPr>
          <p:cNvSpPr>
            <a:spLocks noGrp="1"/>
          </p:cNvSpPr>
          <p:nvPr>
            <p:ph type="sldNum" sz="quarter" idx="10"/>
          </p:nvPr>
        </p:nvSpPr>
        <p:spPr>
          <a:xfrm>
            <a:off x="11082337" y="6273800"/>
            <a:ext cx="865187" cy="358775"/>
          </a:xfrm>
        </p:spPr>
        <p:txBody>
          <a:bodyPr/>
          <a:lstStyle>
            <a:lvl1pPr>
              <a:defRPr lang="sv-SE" smtClean="0"/>
            </a:lvl1pPr>
          </a:lstStyle>
          <a:p>
            <a:fld id="{0F73819E-773B-4A43-88EE-FC0AC92ECDF9}" type="slidenum">
              <a:rPr lang="sv-SE" smtClean="0"/>
              <a:t>‹#›</a:t>
            </a:fld>
            <a:endParaRPr lang="sv-SE"/>
          </a:p>
        </p:txBody>
      </p:sp>
      <p:sp>
        <p:nvSpPr>
          <p:cNvPr id="4" name="Text 1">
            <a:extLst>
              <a:ext uri="{FF2B5EF4-FFF2-40B4-BE49-F238E27FC236}">
                <a16:creationId xmlns:a16="http://schemas.microsoft.com/office/drawing/2014/main" id="{1FDDCE7C-FA9B-946E-6BC6-BD7C930EE419}"/>
              </a:ext>
            </a:extLst>
          </p:cNvPr>
          <p:cNvSpPr>
            <a:spLocks noGrp="1"/>
          </p:cNvSpPr>
          <p:nvPr>
            <p:ph type="body" sz="quarter" idx="19" hasCustomPrompt="1"/>
          </p:nvPr>
        </p:nvSpPr>
        <p:spPr>
          <a:xfrm>
            <a:off x="874711" y="3429000"/>
            <a:ext cx="5940000" cy="2304000"/>
          </a:xfrm>
        </p:spPr>
        <p:txBody>
          <a:bodyPr/>
          <a:lstStyle>
            <a:lvl1pPr>
              <a:defRPr sz="2200"/>
            </a:lvl1pPr>
          </a:lstStyle>
          <a:p>
            <a:pPr lvl="0"/>
            <a:r>
              <a:rPr lang="sv-SE" dirty="0"/>
              <a:t>Underrubrik/beskrivning av innehåll</a:t>
            </a:r>
          </a:p>
        </p:txBody>
      </p:sp>
    </p:spTree>
    <p:extLst>
      <p:ext uri="{BB962C8B-B14F-4D97-AF65-F5344CB8AC3E}">
        <p14:creationId xmlns:p14="http://schemas.microsoft.com/office/powerpoint/2010/main" val="1050911519"/>
      </p:ext>
    </p:extLst>
  </p:cSld>
  <p:clrMapOvr>
    <a:masterClrMapping/>
  </p:clrMapOvr>
  <p:extLst>
    <p:ext uri="{DCECCB84-F9BA-43D5-87BE-67443E8EF086}">
      <p15:sldGuideLst xmlns:p15="http://schemas.microsoft.com/office/powerpoint/2012/main">
        <p15:guide id="1" pos="3840">
          <p15:clr>
            <a:srgbClr val="FBAE40"/>
          </p15:clr>
        </p15:guide>
        <p15:guide id="2" pos="551"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Helbild (M)">
    <p:bg>
      <p:bgPr>
        <a:solidFill>
          <a:schemeClr val="accent1"/>
        </a:solidFill>
        <a:effectLst/>
      </p:bgPr>
    </p:bg>
    <p:spTree>
      <p:nvGrpSpPr>
        <p:cNvPr id="1" name=""/>
        <p:cNvGrpSpPr/>
        <p:nvPr/>
      </p:nvGrpSpPr>
      <p:grpSpPr>
        <a:xfrm>
          <a:off x="0" y="0"/>
          <a:ext cx="0" cy="0"/>
          <a:chOff x="0" y="0"/>
          <a:chExt cx="0" cy="0"/>
        </a:xfrm>
      </p:grpSpPr>
      <p:sp>
        <p:nvSpPr>
          <p:cNvPr id="4" name="Bakgrundsbild">
            <a:extLst>
              <a:ext uri="{FF2B5EF4-FFF2-40B4-BE49-F238E27FC236}">
                <a16:creationId xmlns:a16="http://schemas.microsoft.com/office/drawing/2014/main" id="{655303DA-231D-F00C-3CFA-F91C4CDBAF52}"/>
              </a:ext>
              <a:ext uri="{C183D7F6-B498-43B3-948B-1728B52AA6E4}">
                <adec:decorative xmlns:adec="http://schemas.microsoft.com/office/drawing/2017/decorative" val="1"/>
              </a:ext>
            </a:extLst>
          </p:cNvPr>
          <p:cNvSpPr>
            <a:spLocks noGrp="1"/>
          </p:cNvSpPr>
          <p:nvPr>
            <p:ph type="pic" sz="quarter" idx="14"/>
          </p:nvPr>
        </p:nvSpPr>
        <p:spPr>
          <a:xfrm>
            <a:off x="165000" y="162000"/>
            <a:ext cx="11862000" cy="6534000"/>
          </a:xfrm>
          <a:custGeom>
            <a:avLst/>
            <a:gdLst>
              <a:gd name="connsiteX0" fmla="*/ 121271 w 11862000"/>
              <a:gd name="connsiteY0" fmla="*/ 0 h 6534000"/>
              <a:gd name="connsiteX1" fmla="*/ 11740729 w 11862000"/>
              <a:gd name="connsiteY1" fmla="*/ 0 h 6534000"/>
              <a:gd name="connsiteX2" fmla="*/ 11862000 w 11862000"/>
              <a:gd name="connsiteY2" fmla="*/ 121271 h 6534000"/>
              <a:gd name="connsiteX3" fmla="*/ 11862000 w 11862000"/>
              <a:gd name="connsiteY3" fmla="*/ 6412729 h 6534000"/>
              <a:gd name="connsiteX4" fmla="*/ 11740729 w 11862000"/>
              <a:gd name="connsiteY4" fmla="*/ 6534000 h 6534000"/>
              <a:gd name="connsiteX5" fmla="*/ 121271 w 11862000"/>
              <a:gd name="connsiteY5" fmla="*/ 6534000 h 6534000"/>
              <a:gd name="connsiteX6" fmla="*/ 0 w 11862000"/>
              <a:gd name="connsiteY6" fmla="*/ 6412729 h 6534000"/>
              <a:gd name="connsiteX7" fmla="*/ 0 w 11862000"/>
              <a:gd name="connsiteY7" fmla="*/ 121271 h 6534000"/>
              <a:gd name="connsiteX8" fmla="*/ 121271 w 11862000"/>
              <a:gd name="connsiteY8" fmla="*/ 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62000" h="6534000">
                <a:moveTo>
                  <a:pt x="121271" y="0"/>
                </a:moveTo>
                <a:lnTo>
                  <a:pt x="11740729" y="0"/>
                </a:lnTo>
                <a:cubicBezTo>
                  <a:pt x="11807705" y="0"/>
                  <a:pt x="11862000" y="54295"/>
                  <a:pt x="11862000" y="121271"/>
                </a:cubicBezTo>
                <a:lnTo>
                  <a:pt x="11862000" y="6412729"/>
                </a:lnTo>
                <a:cubicBezTo>
                  <a:pt x="11862000" y="6479705"/>
                  <a:pt x="11807705" y="6534000"/>
                  <a:pt x="11740729" y="6534000"/>
                </a:cubicBezTo>
                <a:lnTo>
                  <a:pt x="121271" y="6534000"/>
                </a:lnTo>
                <a:cubicBezTo>
                  <a:pt x="54295" y="6534000"/>
                  <a:pt x="0" y="6479705"/>
                  <a:pt x="0" y="6412729"/>
                </a:cubicBezTo>
                <a:lnTo>
                  <a:pt x="0" y="121271"/>
                </a:lnTo>
                <a:cubicBezTo>
                  <a:pt x="0" y="54295"/>
                  <a:pt x="54295" y="0"/>
                  <a:pt x="121271" y="0"/>
                </a:cubicBez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endParaRPr lang="sv-SE" dirty="0"/>
          </a:p>
        </p:txBody>
      </p:sp>
      <p:sp>
        <p:nvSpPr>
          <p:cNvPr id="2" name="Rubrik">
            <a:extLst>
              <a:ext uri="{FF2B5EF4-FFF2-40B4-BE49-F238E27FC236}">
                <a16:creationId xmlns:a16="http://schemas.microsoft.com/office/drawing/2014/main" id="{669694CA-42FB-AEC4-5016-97C28DD8DD8A}"/>
              </a:ext>
            </a:extLst>
          </p:cNvPr>
          <p:cNvSpPr>
            <a:spLocks noGrp="1"/>
          </p:cNvSpPr>
          <p:nvPr>
            <p:ph type="title" hasCustomPrompt="1"/>
          </p:nvPr>
        </p:nvSpPr>
        <p:spPr>
          <a:xfrm>
            <a:off x="515938" y="1665289"/>
            <a:ext cx="6985000" cy="1150936"/>
          </a:xfrm>
        </p:spPr>
        <p:txBody>
          <a:bodyPr anchor="t">
            <a:noAutofit/>
          </a:bodyPr>
          <a:lstStyle>
            <a:lvl1pPr>
              <a:defRPr lang="sv-SE" dirty="0">
                <a:solidFill>
                  <a:schemeClr val="bg1"/>
                </a:solidFill>
              </a:defRPr>
            </a:lvl1pPr>
          </a:lstStyle>
          <a:p>
            <a:r>
              <a:rPr lang="sv-SE" dirty="0"/>
              <a:t>Rubrikruta med plats för text på två rader </a:t>
            </a:r>
          </a:p>
        </p:txBody>
      </p:sp>
      <p:sp>
        <p:nvSpPr>
          <p:cNvPr id="9" name="Text 1">
            <a:extLst>
              <a:ext uri="{FF2B5EF4-FFF2-40B4-BE49-F238E27FC236}">
                <a16:creationId xmlns:a16="http://schemas.microsoft.com/office/drawing/2014/main" id="{9501DA65-1801-49EC-C690-10F7E48044F1}"/>
              </a:ext>
            </a:extLst>
          </p:cNvPr>
          <p:cNvSpPr>
            <a:spLocks noGrp="1"/>
          </p:cNvSpPr>
          <p:nvPr>
            <p:ph type="body" sz="quarter" idx="19" hasCustomPrompt="1"/>
          </p:nvPr>
        </p:nvSpPr>
        <p:spPr>
          <a:xfrm>
            <a:off x="514800" y="2889250"/>
            <a:ext cx="6984999" cy="3311524"/>
          </a:xfrm>
        </p:spPr>
        <p:txBody>
          <a:bodyPr/>
          <a:lstStyle>
            <a:lvl1pPr>
              <a:defRPr lang="sv-SE" dirty="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5" name="Sidfot">
            <a:extLst>
              <a:ext uri="{FF2B5EF4-FFF2-40B4-BE49-F238E27FC236}">
                <a16:creationId xmlns:a16="http://schemas.microsoft.com/office/drawing/2014/main" id="{79BB359D-AC06-71B7-F0AF-E290A773F4BD}"/>
              </a:ext>
            </a:extLst>
          </p:cNvPr>
          <p:cNvSpPr>
            <a:spLocks noGrp="1"/>
          </p:cNvSpPr>
          <p:nvPr>
            <p:ph type="body" sz="quarter" idx="20" hasCustomPrompt="1"/>
          </p:nvPr>
        </p:nvSpPr>
        <p:spPr>
          <a:xfrm>
            <a:off x="515939" y="6273800"/>
            <a:ext cx="6985000" cy="358775"/>
          </a:xfrm>
        </p:spPr>
        <p:txBody>
          <a:bodyPr anchor="b"/>
          <a:lstStyle>
            <a:lvl1pPr>
              <a:lnSpc>
                <a:spcPct val="100000"/>
              </a:lnSpc>
              <a:spcBef>
                <a:spcPts val="0"/>
              </a:spcBef>
              <a:defRPr sz="1100">
                <a:solidFill>
                  <a:schemeClr val="bg1"/>
                </a:solidFill>
              </a:defRPr>
            </a:lvl1pPr>
          </a:lstStyle>
          <a:p>
            <a:pPr lvl="0"/>
            <a:r>
              <a:rPr lang="sv-SE" dirty="0"/>
              <a:t>Sidfot</a:t>
            </a:r>
          </a:p>
        </p:txBody>
      </p:sp>
      <p:sp>
        <p:nvSpPr>
          <p:cNvPr id="8" name="Bildnummer">
            <a:extLst>
              <a:ext uri="{FF2B5EF4-FFF2-40B4-BE49-F238E27FC236}">
                <a16:creationId xmlns:a16="http://schemas.microsoft.com/office/drawing/2014/main" id="{2AC3A5FF-7D6C-0E3E-F672-7BC793927AD1}"/>
              </a:ext>
            </a:extLst>
          </p:cNvPr>
          <p:cNvSpPr>
            <a:spLocks noGrp="1"/>
          </p:cNvSpPr>
          <p:nvPr>
            <p:ph type="sldNum" sz="quarter" idx="10"/>
          </p:nvPr>
        </p:nvSpPr>
        <p:spPr>
          <a:xfrm>
            <a:off x="11082338" y="6273799"/>
            <a:ext cx="865187" cy="358776"/>
          </a:xfrm>
        </p:spPr>
        <p:txBody>
          <a:bodyPr/>
          <a:lstStyle>
            <a:lvl1pPr>
              <a:defRPr>
                <a:solidFill>
                  <a:schemeClr val="bg1"/>
                </a:solidFill>
              </a:defRPr>
            </a:lvl1pPr>
          </a:lstStyle>
          <a:p>
            <a:fld id="{0F73819E-773B-4A43-88EE-FC0AC92ECDF9}" type="slidenum">
              <a:rPr lang="sv-SE" smtClean="0"/>
              <a:t>‹#›</a:t>
            </a:fld>
            <a:endParaRPr lang="sv-SE"/>
          </a:p>
        </p:txBody>
      </p:sp>
    </p:spTree>
    <p:extLst>
      <p:ext uri="{BB962C8B-B14F-4D97-AF65-F5344CB8AC3E}">
        <p14:creationId xmlns:p14="http://schemas.microsoft.com/office/powerpoint/2010/main" val="2985948270"/>
      </p:ext>
    </p:extLst>
  </p:cSld>
  <p:clrMapOvr>
    <a:masterClrMapping/>
  </p:clrMapOvr>
  <p:extLst>
    <p:ext uri="{DCECCB84-F9BA-43D5-87BE-67443E8EF086}">
      <p15:sldGuideLst xmlns:p15="http://schemas.microsoft.com/office/powerpoint/2012/main">
        <p15:guide id="1" orient="horz" pos="2160">
          <p15:clr>
            <a:srgbClr val="FBAE40"/>
          </p15:clr>
        </p15:guide>
        <p15:guide id="2" pos="4725">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Helbild (L)">
    <p:bg>
      <p:bgPr>
        <a:solidFill>
          <a:schemeClr val="accent3"/>
        </a:solidFill>
        <a:effectLst/>
      </p:bgPr>
    </p:bg>
    <p:spTree>
      <p:nvGrpSpPr>
        <p:cNvPr id="1" name=""/>
        <p:cNvGrpSpPr/>
        <p:nvPr/>
      </p:nvGrpSpPr>
      <p:grpSpPr>
        <a:xfrm>
          <a:off x="0" y="0"/>
          <a:ext cx="0" cy="0"/>
          <a:chOff x="0" y="0"/>
          <a:chExt cx="0" cy="0"/>
        </a:xfrm>
      </p:grpSpPr>
      <p:sp>
        <p:nvSpPr>
          <p:cNvPr id="4" name="Bakgrundsbild">
            <a:extLst>
              <a:ext uri="{FF2B5EF4-FFF2-40B4-BE49-F238E27FC236}">
                <a16:creationId xmlns:a16="http://schemas.microsoft.com/office/drawing/2014/main" id="{655303DA-231D-F00C-3CFA-F91C4CDBAF52}"/>
              </a:ext>
              <a:ext uri="{C183D7F6-B498-43B3-948B-1728B52AA6E4}">
                <adec:decorative xmlns:adec="http://schemas.microsoft.com/office/drawing/2017/decorative" val="1"/>
              </a:ext>
            </a:extLst>
          </p:cNvPr>
          <p:cNvSpPr>
            <a:spLocks noGrp="1"/>
          </p:cNvSpPr>
          <p:nvPr>
            <p:ph type="pic" sz="quarter" idx="14"/>
          </p:nvPr>
        </p:nvSpPr>
        <p:spPr>
          <a:xfrm>
            <a:off x="165000" y="162000"/>
            <a:ext cx="11862000" cy="6534000"/>
          </a:xfrm>
          <a:custGeom>
            <a:avLst/>
            <a:gdLst>
              <a:gd name="connsiteX0" fmla="*/ 121271 w 11862000"/>
              <a:gd name="connsiteY0" fmla="*/ 0 h 6534000"/>
              <a:gd name="connsiteX1" fmla="*/ 11740729 w 11862000"/>
              <a:gd name="connsiteY1" fmla="*/ 0 h 6534000"/>
              <a:gd name="connsiteX2" fmla="*/ 11862000 w 11862000"/>
              <a:gd name="connsiteY2" fmla="*/ 121271 h 6534000"/>
              <a:gd name="connsiteX3" fmla="*/ 11862000 w 11862000"/>
              <a:gd name="connsiteY3" fmla="*/ 6412729 h 6534000"/>
              <a:gd name="connsiteX4" fmla="*/ 11740729 w 11862000"/>
              <a:gd name="connsiteY4" fmla="*/ 6534000 h 6534000"/>
              <a:gd name="connsiteX5" fmla="*/ 121271 w 11862000"/>
              <a:gd name="connsiteY5" fmla="*/ 6534000 h 6534000"/>
              <a:gd name="connsiteX6" fmla="*/ 0 w 11862000"/>
              <a:gd name="connsiteY6" fmla="*/ 6412729 h 6534000"/>
              <a:gd name="connsiteX7" fmla="*/ 0 w 11862000"/>
              <a:gd name="connsiteY7" fmla="*/ 121271 h 6534000"/>
              <a:gd name="connsiteX8" fmla="*/ 121271 w 11862000"/>
              <a:gd name="connsiteY8" fmla="*/ 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62000" h="6534000">
                <a:moveTo>
                  <a:pt x="121271" y="0"/>
                </a:moveTo>
                <a:lnTo>
                  <a:pt x="11740729" y="0"/>
                </a:lnTo>
                <a:cubicBezTo>
                  <a:pt x="11807705" y="0"/>
                  <a:pt x="11862000" y="54295"/>
                  <a:pt x="11862000" y="121271"/>
                </a:cubicBezTo>
                <a:lnTo>
                  <a:pt x="11862000" y="6412729"/>
                </a:lnTo>
                <a:cubicBezTo>
                  <a:pt x="11862000" y="6479705"/>
                  <a:pt x="11807705" y="6534000"/>
                  <a:pt x="11740729" y="6534000"/>
                </a:cubicBezTo>
                <a:lnTo>
                  <a:pt x="121271" y="6534000"/>
                </a:lnTo>
                <a:cubicBezTo>
                  <a:pt x="54295" y="6534000"/>
                  <a:pt x="0" y="6479705"/>
                  <a:pt x="0" y="6412729"/>
                </a:cubicBezTo>
                <a:lnTo>
                  <a:pt x="0" y="121271"/>
                </a:lnTo>
                <a:cubicBezTo>
                  <a:pt x="0" y="54295"/>
                  <a:pt x="54295" y="0"/>
                  <a:pt x="121271" y="0"/>
                </a:cubicBez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p>
        </p:txBody>
      </p:sp>
      <p:sp>
        <p:nvSpPr>
          <p:cNvPr id="2" name="Rubrik">
            <a:extLst>
              <a:ext uri="{FF2B5EF4-FFF2-40B4-BE49-F238E27FC236}">
                <a16:creationId xmlns:a16="http://schemas.microsoft.com/office/drawing/2014/main" id="{669694CA-42FB-AEC4-5016-97C28DD8DD8A}"/>
              </a:ext>
            </a:extLst>
          </p:cNvPr>
          <p:cNvSpPr>
            <a:spLocks noGrp="1"/>
          </p:cNvSpPr>
          <p:nvPr>
            <p:ph type="title" hasCustomPrompt="1"/>
          </p:nvPr>
        </p:nvSpPr>
        <p:spPr>
          <a:xfrm>
            <a:off x="515938" y="1665289"/>
            <a:ext cx="6985000" cy="1150936"/>
          </a:xfrm>
        </p:spPr>
        <p:txBody>
          <a:bodyPr anchor="t">
            <a:noAutofit/>
          </a:bodyPr>
          <a:lstStyle>
            <a:lvl1pPr>
              <a:defRPr lang="sv-SE" dirty="0"/>
            </a:lvl1pPr>
          </a:lstStyle>
          <a:p>
            <a:r>
              <a:rPr lang="sv-SE" dirty="0"/>
              <a:t>Rubrikruta med plats för text på två rader </a:t>
            </a:r>
          </a:p>
        </p:txBody>
      </p:sp>
      <p:sp>
        <p:nvSpPr>
          <p:cNvPr id="9" name="Text 1">
            <a:extLst>
              <a:ext uri="{FF2B5EF4-FFF2-40B4-BE49-F238E27FC236}">
                <a16:creationId xmlns:a16="http://schemas.microsoft.com/office/drawing/2014/main" id="{9501DA65-1801-49EC-C690-10F7E48044F1}"/>
              </a:ext>
            </a:extLst>
          </p:cNvPr>
          <p:cNvSpPr>
            <a:spLocks noGrp="1"/>
          </p:cNvSpPr>
          <p:nvPr>
            <p:ph type="body" sz="quarter" idx="19" hasCustomPrompt="1"/>
          </p:nvPr>
        </p:nvSpPr>
        <p:spPr>
          <a:xfrm>
            <a:off x="509079" y="2889250"/>
            <a:ext cx="6984999" cy="3311524"/>
          </a:xfrm>
        </p:spPr>
        <p:txBody>
          <a:bodyPr/>
          <a:lstStyle>
            <a:lvl1pPr>
              <a:defRPr lang="sv-SE" dirty="0"/>
            </a:lvl1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5" name="Sidfot">
            <a:extLst>
              <a:ext uri="{FF2B5EF4-FFF2-40B4-BE49-F238E27FC236}">
                <a16:creationId xmlns:a16="http://schemas.microsoft.com/office/drawing/2014/main" id="{79BB359D-AC06-71B7-F0AF-E290A773F4BD}"/>
              </a:ext>
            </a:extLst>
          </p:cNvPr>
          <p:cNvSpPr>
            <a:spLocks noGrp="1"/>
          </p:cNvSpPr>
          <p:nvPr>
            <p:ph type="body" sz="quarter" idx="20" hasCustomPrompt="1"/>
          </p:nvPr>
        </p:nvSpPr>
        <p:spPr>
          <a:xfrm>
            <a:off x="515939" y="6273800"/>
            <a:ext cx="6985000" cy="358775"/>
          </a:xfrm>
        </p:spPr>
        <p:txBody>
          <a:bodyPr anchor="b"/>
          <a:lstStyle>
            <a:lvl1pPr>
              <a:lnSpc>
                <a:spcPct val="100000"/>
              </a:lnSpc>
              <a:spcBef>
                <a:spcPts val="0"/>
              </a:spcBef>
              <a:defRPr sz="1100"/>
            </a:lvl1pPr>
          </a:lstStyle>
          <a:p>
            <a:pPr lvl="0"/>
            <a:r>
              <a:rPr lang="sv-SE" dirty="0"/>
              <a:t>Sidfot</a:t>
            </a:r>
          </a:p>
        </p:txBody>
      </p:sp>
      <p:sp>
        <p:nvSpPr>
          <p:cNvPr id="8" name="Bildnummer">
            <a:extLst>
              <a:ext uri="{FF2B5EF4-FFF2-40B4-BE49-F238E27FC236}">
                <a16:creationId xmlns:a16="http://schemas.microsoft.com/office/drawing/2014/main" id="{2AC3A5FF-7D6C-0E3E-F672-7BC793927AD1}"/>
              </a:ext>
            </a:extLst>
          </p:cNvPr>
          <p:cNvSpPr>
            <a:spLocks noGrp="1"/>
          </p:cNvSpPr>
          <p:nvPr>
            <p:ph type="sldNum" sz="quarter" idx="10"/>
          </p:nvPr>
        </p:nvSpPr>
        <p:spPr>
          <a:xfrm>
            <a:off x="11082338" y="6273799"/>
            <a:ext cx="865187" cy="358776"/>
          </a:xfrm>
        </p:spPr>
        <p:txBody>
          <a:bodyPr/>
          <a:lstStyle/>
          <a:p>
            <a:fld id="{0F73819E-773B-4A43-88EE-FC0AC92ECDF9}" type="slidenum">
              <a:rPr lang="sv-SE" smtClean="0"/>
              <a:t>‹#›</a:t>
            </a:fld>
            <a:endParaRPr lang="sv-SE"/>
          </a:p>
        </p:txBody>
      </p:sp>
    </p:spTree>
    <p:extLst>
      <p:ext uri="{BB962C8B-B14F-4D97-AF65-F5344CB8AC3E}">
        <p14:creationId xmlns:p14="http://schemas.microsoft.com/office/powerpoint/2010/main" val="3042688846"/>
      </p:ext>
    </p:extLst>
  </p:cSld>
  <p:clrMapOvr>
    <a:masterClrMapping/>
  </p:clrMapOvr>
  <p:extLst>
    <p:ext uri="{DCECCB84-F9BA-43D5-87BE-67443E8EF086}">
      <p15:sldGuideLst xmlns:p15="http://schemas.microsoft.com/office/powerpoint/2012/main">
        <p15:guide id="1" orient="horz" pos="2160">
          <p15:clr>
            <a:srgbClr val="FBAE40"/>
          </p15:clr>
        </p15:guide>
        <p15:guide id="2" pos="4725">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Helbild, mer text (M)">
    <p:bg>
      <p:bgPr>
        <a:solidFill>
          <a:schemeClr val="accent1"/>
        </a:solidFill>
        <a:effectLst/>
      </p:bgPr>
    </p:bg>
    <p:spTree>
      <p:nvGrpSpPr>
        <p:cNvPr id="1" name=""/>
        <p:cNvGrpSpPr/>
        <p:nvPr/>
      </p:nvGrpSpPr>
      <p:grpSpPr>
        <a:xfrm>
          <a:off x="0" y="0"/>
          <a:ext cx="0" cy="0"/>
          <a:chOff x="0" y="0"/>
          <a:chExt cx="0" cy="0"/>
        </a:xfrm>
      </p:grpSpPr>
      <p:sp>
        <p:nvSpPr>
          <p:cNvPr id="4" name="Bakgrundsbild">
            <a:extLst>
              <a:ext uri="{FF2B5EF4-FFF2-40B4-BE49-F238E27FC236}">
                <a16:creationId xmlns:a16="http://schemas.microsoft.com/office/drawing/2014/main" id="{655303DA-231D-F00C-3CFA-F91C4CDBAF52}"/>
              </a:ext>
              <a:ext uri="{C183D7F6-B498-43B3-948B-1728B52AA6E4}">
                <adec:decorative xmlns:adec="http://schemas.microsoft.com/office/drawing/2017/decorative" val="1"/>
              </a:ext>
            </a:extLst>
          </p:cNvPr>
          <p:cNvSpPr>
            <a:spLocks noGrp="1"/>
          </p:cNvSpPr>
          <p:nvPr>
            <p:ph type="pic" sz="quarter" idx="14"/>
          </p:nvPr>
        </p:nvSpPr>
        <p:spPr>
          <a:xfrm>
            <a:off x="165000" y="162000"/>
            <a:ext cx="11862000" cy="6534000"/>
          </a:xfrm>
          <a:custGeom>
            <a:avLst/>
            <a:gdLst>
              <a:gd name="connsiteX0" fmla="*/ 121271 w 11862000"/>
              <a:gd name="connsiteY0" fmla="*/ 0 h 6534000"/>
              <a:gd name="connsiteX1" fmla="*/ 11740729 w 11862000"/>
              <a:gd name="connsiteY1" fmla="*/ 0 h 6534000"/>
              <a:gd name="connsiteX2" fmla="*/ 11862000 w 11862000"/>
              <a:gd name="connsiteY2" fmla="*/ 121271 h 6534000"/>
              <a:gd name="connsiteX3" fmla="*/ 11862000 w 11862000"/>
              <a:gd name="connsiteY3" fmla="*/ 6412729 h 6534000"/>
              <a:gd name="connsiteX4" fmla="*/ 11740729 w 11862000"/>
              <a:gd name="connsiteY4" fmla="*/ 6534000 h 6534000"/>
              <a:gd name="connsiteX5" fmla="*/ 121271 w 11862000"/>
              <a:gd name="connsiteY5" fmla="*/ 6534000 h 6534000"/>
              <a:gd name="connsiteX6" fmla="*/ 0 w 11862000"/>
              <a:gd name="connsiteY6" fmla="*/ 6412729 h 6534000"/>
              <a:gd name="connsiteX7" fmla="*/ 0 w 11862000"/>
              <a:gd name="connsiteY7" fmla="*/ 121271 h 6534000"/>
              <a:gd name="connsiteX8" fmla="*/ 121271 w 11862000"/>
              <a:gd name="connsiteY8" fmla="*/ 0 h 6534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862000" h="6534000">
                <a:moveTo>
                  <a:pt x="121271" y="0"/>
                </a:moveTo>
                <a:lnTo>
                  <a:pt x="11740729" y="0"/>
                </a:lnTo>
                <a:cubicBezTo>
                  <a:pt x="11807705" y="0"/>
                  <a:pt x="11862000" y="54295"/>
                  <a:pt x="11862000" y="121271"/>
                </a:cubicBezTo>
                <a:lnTo>
                  <a:pt x="11862000" y="6412729"/>
                </a:lnTo>
                <a:cubicBezTo>
                  <a:pt x="11862000" y="6479705"/>
                  <a:pt x="11807705" y="6534000"/>
                  <a:pt x="11740729" y="6534000"/>
                </a:cubicBezTo>
                <a:lnTo>
                  <a:pt x="121271" y="6534000"/>
                </a:lnTo>
                <a:cubicBezTo>
                  <a:pt x="54295" y="6534000"/>
                  <a:pt x="0" y="6479705"/>
                  <a:pt x="0" y="6412729"/>
                </a:cubicBezTo>
                <a:lnTo>
                  <a:pt x="0" y="121271"/>
                </a:lnTo>
                <a:cubicBezTo>
                  <a:pt x="0" y="54295"/>
                  <a:pt x="54295" y="0"/>
                  <a:pt x="121271" y="0"/>
                </a:cubicBezTo>
                <a:close/>
              </a:path>
            </a:pathLst>
          </a:custGeom>
          <a:noFill/>
        </p:spPr>
        <p:style>
          <a:lnRef idx="0">
            <a:scrgbClr r="0" g="0" b="0"/>
          </a:lnRef>
          <a:fillRef idx="1003">
            <a:schemeClr val="lt2"/>
          </a:fillRef>
          <a:effectRef idx="0">
            <a:scrgbClr r="0" g="0" b="0"/>
          </a:effectRef>
          <a:fontRef idx="major"/>
        </p:style>
        <p:txBody>
          <a:bodyPr wrap="square">
            <a:noAutofit/>
          </a:bodyPr>
          <a:lstStyle/>
          <a:p>
            <a:r>
              <a:rPr lang="sv-SE"/>
              <a:t>Klicka på ikonen för att lägga till en bild</a:t>
            </a:r>
            <a:endParaRPr lang="sv-SE" dirty="0"/>
          </a:p>
        </p:txBody>
      </p:sp>
      <p:sp>
        <p:nvSpPr>
          <p:cNvPr id="2" name="Rubrik">
            <a:extLst>
              <a:ext uri="{FF2B5EF4-FFF2-40B4-BE49-F238E27FC236}">
                <a16:creationId xmlns:a16="http://schemas.microsoft.com/office/drawing/2014/main" id="{669694CA-42FB-AEC4-5016-97C28DD8DD8A}"/>
              </a:ext>
            </a:extLst>
          </p:cNvPr>
          <p:cNvSpPr>
            <a:spLocks noGrp="1"/>
          </p:cNvSpPr>
          <p:nvPr>
            <p:ph type="title" hasCustomPrompt="1"/>
          </p:nvPr>
        </p:nvSpPr>
        <p:spPr>
          <a:xfrm>
            <a:off x="520700" y="584200"/>
            <a:ext cx="6985000" cy="1150936"/>
          </a:xfrm>
        </p:spPr>
        <p:txBody>
          <a:bodyPr anchor="t">
            <a:noAutofit/>
          </a:bodyPr>
          <a:lstStyle>
            <a:lvl1pPr>
              <a:defRPr lang="sv-SE" dirty="0">
                <a:solidFill>
                  <a:schemeClr val="bg1"/>
                </a:solidFill>
              </a:defRPr>
            </a:lvl1pPr>
          </a:lstStyle>
          <a:p>
            <a:r>
              <a:rPr lang="sv-SE" dirty="0"/>
              <a:t>Rubrikruta med plats för text på två rader </a:t>
            </a:r>
          </a:p>
        </p:txBody>
      </p:sp>
      <p:sp>
        <p:nvSpPr>
          <p:cNvPr id="9" name="Text 1">
            <a:extLst>
              <a:ext uri="{FF2B5EF4-FFF2-40B4-BE49-F238E27FC236}">
                <a16:creationId xmlns:a16="http://schemas.microsoft.com/office/drawing/2014/main" id="{9501DA65-1801-49EC-C690-10F7E48044F1}"/>
              </a:ext>
            </a:extLst>
          </p:cNvPr>
          <p:cNvSpPr>
            <a:spLocks noGrp="1"/>
          </p:cNvSpPr>
          <p:nvPr>
            <p:ph type="body" sz="quarter" idx="19" hasCustomPrompt="1"/>
          </p:nvPr>
        </p:nvSpPr>
        <p:spPr>
          <a:xfrm>
            <a:off x="514800" y="1809750"/>
            <a:ext cx="6984999" cy="4391024"/>
          </a:xfrm>
        </p:spPr>
        <p:txBody>
          <a:bodyPr/>
          <a:lstStyle>
            <a:lvl1pPr>
              <a:defRPr lang="sv-SE" dirty="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avstånd</a:t>
            </a:r>
          </a:p>
        </p:txBody>
      </p:sp>
      <p:sp>
        <p:nvSpPr>
          <p:cNvPr id="5" name="Sidfot">
            <a:extLst>
              <a:ext uri="{FF2B5EF4-FFF2-40B4-BE49-F238E27FC236}">
                <a16:creationId xmlns:a16="http://schemas.microsoft.com/office/drawing/2014/main" id="{79BB359D-AC06-71B7-F0AF-E290A773F4BD}"/>
              </a:ext>
            </a:extLst>
          </p:cNvPr>
          <p:cNvSpPr>
            <a:spLocks noGrp="1"/>
          </p:cNvSpPr>
          <p:nvPr>
            <p:ph type="body" sz="quarter" idx="20" hasCustomPrompt="1"/>
          </p:nvPr>
        </p:nvSpPr>
        <p:spPr>
          <a:xfrm>
            <a:off x="515939" y="6273800"/>
            <a:ext cx="6985000" cy="358775"/>
          </a:xfrm>
        </p:spPr>
        <p:txBody>
          <a:bodyPr anchor="b"/>
          <a:lstStyle>
            <a:lvl1pPr>
              <a:lnSpc>
                <a:spcPct val="100000"/>
              </a:lnSpc>
              <a:spcBef>
                <a:spcPts val="0"/>
              </a:spcBef>
              <a:defRPr sz="1100">
                <a:solidFill>
                  <a:schemeClr val="bg1"/>
                </a:solidFill>
              </a:defRPr>
            </a:lvl1pPr>
          </a:lstStyle>
          <a:p>
            <a:pPr lvl="0"/>
            <a:r>
              <a:rPr lang="sv-SE" dirty="0"/>
              <a:t>Sidfot</a:t>
            </a:r>
          </a:p>
        </p:txBody>
      </p:sp>
      <p:sp>
        <p:nvSpPr>
          <p:cNvPr id="8" name="Bildnummer">
            <a:extLst>
              <a:ext uri="{FF2B5EF4-FFF2-40B4-BE49-F238E27FC236}">
                <a16:creationId xmlns:a16="http://schemas.microsoft.com/office/drawing/2014/main" id="{2AC3A5FF-7D6C-0E3E-F672-7BC793927AD1}"/>
              </a:ext>
            </a:extLst>
          </p:cNvPr>
          <p:cNvSpPr>
            <a:spLocks noGrp="1"/>
          </p:cNvSpPr>
          <p:nvPr>
            <p:ph type="sldNum" sz="quarter" idx="10"/>
          </p:nvPr>
        </p:nvSpPr>
        <p:spPr>
          <a:xfrm>
            <a:off x="11082338" y="6273799"/>
            <a:ext cx="865187" cy="358776"/>
          </a:xfrm>
        </p:spPr>
        <p:txBody>
          <a:bodyPr/>
          <a:lstStyle>
            <a:lvl1pPr>
              <a:defRPr>
                <a:solidFill>
                  <a:schemeClr val="bg1"/>
                </a:solidFill>
              </a:defRPr>
            </a:lvl1pPr>
          </a:lstStyle>
          <a:p>
            <a:fld id="{0F73819E-773B-4A43-88EE-FC0AC92ECDF9}" type="slidenum">
              <a:rPr lang="sv-SE" smtClean="0"/>
              <a:t>‹#›</a:t>
            </a:fld>
            <a:endParaRPr lang="sv-SE"/>
          </a:p>
        </p:txBody>
      </p:sp>
    </p:spTree>
    <p:extLst>
      <p:ext uri="{BB962C8B-B14F-4D97-AF65-F5344CB8AC3E}">
        <p14:creationId xmlns:p14="http://schemas.microsoft.com/office/powerpoint/2010/main" val="710925757"/>
      </p:ext>
    </p:extLst>
  </p:cSld>
  <p:clrMapOvr>
    <a:masterClrMapping/>
  </p:clrMapOvr>
  <p:extLst>
    <p:ext uri="{DCECCB84-F9BA-43D5-87BE-67443E8EF086}">
      <p15:sldGuideLst xmlns:p15="http://schemas.microsoft.com/office/powerpoint/2012/main">
        <p15:guide id="1" orient="horz" pos="2160">
          <p15:clr>
            <a:srgbClr val="FBAE40"/>
          </p15:clr>
        </p15:guide>
        <p15:guide id="2" pos="4725">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Vit ram">
            <a:extLst>
              <a:ext uri="{FF2B5EF4-FFF2-40B4-BE49-F238E27FC236}">
                <a16:creationId xmlns:a16="http://schemas.microsoft.com/office/drawing/2014/main" id="{6D29A307-DA94-2FA2-FA57-3CC99A283E61}"/>
              </a:ext>
            </a:extLst>
          </p:cNvPr>
          <p:cNvSpPr>
            <a:spLocks noGrp="1" noRot="1" noMove="1" noResize="1" noEditPoints="1" noAdjustHandles="1" noChangeArrowheads="1" noChangeShapeType="1"/>
          </p:cNvSpPr>
          <p:nvPr/>
        </p:nvSpPr>
        <p:spPr>
          <a:xfrm>
            <a:off x="0" y="0"/>
            <a:ext cx="12192000" cy="6858000"/>
          </a:xfrm>
          <a:custGeom>
            <a:avLst/>
            <a:gdLst>
              <a:gd name="connsiteX0" fmla="*/ 286271 w 12192000"/>
              <a:gd name="connsiteY0" fmla="*/ 162000 h 6858000"/>
              <a:gd name="connsiteX1" fmla="*/ 165000 w 12192000"/>
              <a:gd name="connsiteY1" fmla="*/ 283271 h 6858000"/>
              <a:gd name="connsiteX2" fmla="*/ 165000 w 12192000"/>
              <a:gd name="connsiteY2" fmla="*/ 6574729 h 6858000"/>
              <a:gd name="connsiteX3" fmla="*/ 286271 w 12192000"/>
              <a:gd name="connsiteY3" fmla="*/ 6696000 h 6858000"/>
              <a:gd name="connsiteX4" fmla="*/ 11905729 w 12192000"/>
              <a:gd name="connsiteY4" fmla="*/ 6696000 h 6858000"/>
              <a:gd name="connsiteX5" fmla="*/ 12027000 w 12192000"/>
              <a:gd name="connsiteY5" fmla="*/ 6574729 h 6858000"/>
              <a:gd name="connsiteX6" fmla="*/ 12027000 w 12192000"/>
              <a:gd name="connsiteY6" fmla="*/ 283271 h 6858000"/>
              <a:gd name="connsiteX7" fmla="*/ 11905729 w 12192000"/>
              <a:gd name="connsiteY7" fmla="*/ 162000 h 6858000"/>
              <a:gd name="connsiteX8" fmla="*/ 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286271" y="162000"/>
                </a:moveTo>
                <a:cubicBezTo>
                  <a:pt x="219295" y="162000"/>
                  <a:pt x="165000" y="216295"/>
                  <a:pt x="165000" y="283271"/>
                </a:cubicBezTo>
                <a:lnTo>
                  <a:pt x="165000" y="6574729"/>
                </a:lnTo>
                <a:cubicBezTo>
                  <a:pt x="165000" y="6641705"/>
                  <a:pt x="219295" y="6696000"/>
                  <a:pt x="286271" y="6696000"/>
                </a:cubicBezTo>
                <a:lnTo>
                  <a:pt x="11905729" y="6696000"/>
                </a:lnTo>
                <a:cubicBezTo>
                  <a:pt x="11972705" y="6696000"/>
                  <a:pt x="12027000" y="6641705"/>
                  <a:pt x="12027000" y="6574729"/>
                </a:cubicBezTo>
                <a:lnTo>
                  <a:pt x="12027000" y="283271"/>
                </a:lnTo>
                <a:cubicBezTo>
                  <a:pt x="12027000" y="216295"/>
                  <a:pt x="11972705" y="162000"/>
                  <a:pt x="11905729" y="162000"/>
                </a:cubicBezTo>
                <a:close/>
                <a:moveTo>
                  <a:pt x="0" y="0"/>
                </a:moveTo>
                <a:lnTo>
                  <a:pt x="12192000" y="0"/>
                </a:lnTo>
                <a:lnTo>
                  <a:pt x="12192000" y="6858000"/>
                </a:lnTo>
                <a:lnTo>
                  <a:pt x="0" y="6858000"/>
                </a:lnTo>
                <a:close/>
              </a:path>
            </a:pathLst>
          </a:custGeom>
          <a:solidFill>
            <a:schemeClr val="bg1"/>
          </a:solidFill>
          <a:ln>
            <a:noFill/>
          </a:ln>
        </p:spPr>
        <p:style>
          <a:lnRef idx="0">
            <a:scrgbClr r="0" g="0" b="0"/>
          </a:lnRef>
          <a:fillRef idx="0">
            <a:scrgbClr r="0" g="0" b="0"/>
          </a:fillRef>
          <a:effectRef idx="0">
            <a:scrgbClr r="0" g="0" b="0"/>
          </a:effectRef>
          <a:fontRef idx="minor">
            <a:schemeClr val="lt1"/>
          </a:fontRef>
        </p:style>
        <p:txBody>
          <a:bodyPr wrap="square" rtlCol="0" anchor="ctr">
            <a:noAutofit/>
          </a:bodyPr>
          <a:lstStyle/>
          <a:p>
            <a:pPr algn="ctr"/>
            <a:endParaRPr lang="sv-SE"/>
          </a:p>
        </p:txBody>
      </p:sp>
      <p:sp>
        <p:nvSpPr>
          <p:cNvPr id="2" name="Rubrik">
            <a:extLst>
              <a:ext uri="{FF2B5EF4-FFF2-40B4-BE49-F238E27FC236}">
                <a16:creationId xmlns:a16="http://schemas.microsoft.com/office/drawing/2014/main" id="{9A925846-9410-1BC5-BEB4-A19397957DDA}"/>
              </a:ext>
            </a:extLst>
          </p:cNvPr>
          <p:cNvSpPr>
            <a:spLocks noGrp="1"/>
          </p:cNvSpPr>
          <p:nvPr>
            <p:ph type="title"/>
          </p:nvPr>
        </p:nvSpPr>
        <p:spPr>
          <a:xfrm>
            <a:off x="515262" y="1736725"/>
            <a:ext cx="5436001" cy="1079500"/>
          </a:xfrm>
          <a:prstGeom prst="rect">
            <a:avLst/>
          </a:prstGeom>
        </p:spPr>
        <p:txBody>
          <a:bodyPr vert="horz" lIns="91440" tIns="45720" rIns="91440" bIns="45720" rtlCol="0" anchor="ctr">
            <a:noAutofit/>
          </a:bodyPr>
          <a:lstStyle/>
          <a:p>
            <a:r>
              <a:rPr lang="sv-SE" dirty="0"/>
              <a:t>Här sätts standardformat för text, nivå 1-6</a:t>
            </a:r>
          </a:p>
        </p:txBody>
      </p:sp>
      <p:sp>
        <p:nvSpPr>
          <p:cNvPr id="3" name="Text 1">
            <a:extLst>
              <a:ext uri="{FF2B5EF4-FFF2-40B4-BE49-F238E27FC236}">
                <a16:creationId xmlns:a16="http://schemas.microsoft.com/office/drawing/2014/main" id="{A8309578-1030-F593-D4F7-F8AC571AF253}"/>
              </a:ext>
            </a:extLst>
          </p:cNvPr>
          <p:cNvSpPr>
            <a:spLocks noGrp="1"/>
          </p:cNvSpPr>
          <p:nvPr>
            <p:ph type="body" idx="1"/>
          </p:nvPr>
        </p:nvSpPr>
        <p:spPr>
          <a:xfrm>
            <a:off x="515262" y="2889250"/>
            <a:ext cx="5436001" cy="3311524"/>
          </a:xfrm>
          <a:prstGeom prst="rect">
            <a:avLst/>
          </a:prstGeom>
        </p:spPr>
        <p:txBody>
          <a:bodyPr vert="horz" lIns="91440" tIns="45720" rIns="91440" bIns="45720" spcCol="288000" rtlCol="0">
            <a:noAutofit/>
          </a:bodyPr>
          <a:lstStyle/>
          <a:p>
            <a:pPr lvl="0"/>
            <a:r>
              <a:rPr lang="sv-SE" dirty="0"/>
              <a:t>Brödtext (inget indrag)</a:t>
            </a:r>
          </a:p>
          <a:p>
            <a:pPr lvl="1"/>
            <a:r>
              <a:rPr lang="sv-SE" dirty="0"/>
              <a:t>Punktlista (indrag nivå 2)</a:t>
            </a:r>
          </a:p>
          <a:p>
            <a:pPr lvl="2"/>
            <a:r>
              <a:rPr lang="sv-SE" dirty="0"/>
              <a:t>Mellanrubrik (indrag nivå 3)</a:t>
            </a:r>
          </a:p>
          <a:p>
            <a:pPr lvl="3"/>
            <a:r>
              <a:rPr lang="sv-SE" dirty="0"/>
              <a:t>Ingress (indrag nivå 4)</a:t>
            </a:r>
          </a:p>
          <a:p>
            <a:pPr lvl="4"/>
            <a:r>
              <a:rPr lang="sv-SE" dirty="0"/>
              <a:t>Mindre text och radavstånd</a:t>
            </a:r>
          </a:p>
          <a:p>
            <a:pPr lvl="5"/>
            <a:r>
              <a:rPr lang="sv-SE" dirty="0"/>
              <a:t>Titelrubrik</a:t>
            </a:r>
          </a:p>
        </p:txBody>
      </p:sp>
      <p:sp>
        <p:nvSpPr>
          <p:cNvPr id="6" name="Bildnummer">
            <a:extLst>
              <a:ext uri="{FF2B5EF4-FFF2-40B4-BE49-F238E27FC236}">
                <a16:creationId xmlns:a16="http://schemas.microsoft.com/office/drawing/2014/main" id="{DB594B39-0C82-D2CB-7924-5231002E7E6D}"/>
              </a:ext>
            </a:extLst>
          </p:cNvPr>
          <p:cNvSpPr>
            <a:spLocks noGrp="1"/>
          </p:cNvSpPr>
          <p:nvPr>
            <p:ph type="sldNum" sz="quarter" idx="4"/>
          </p:nvPr>
        </p:nvSpPr>
        <p:spPr>
          <a:xfrm>
            <a:off x="11082338" y="6273799"/>
            <a:ext cx="865187" cy="358776"/>
          </a:xfrm>
          <a:prstGeom prst="rect">
            <a:avLst/>
          </a:prstGeom>
        </p:spPr>
        <p:txBody>
          <a:bodyPr vert="horz" lIns="91440" tIns="45720" rIns="91440" bIns="45720" rtlCol="0" anchor="b"/>
          <a:lstStyle>
            <a:lvl1pPr algn="r">
              <a:defRPr sz="1100">
                <a:solidFill>
                  <a:schemeClr val="tx1"/>
                </a:solidFill>
              </a:defRPr>
            </a:lvl1pPr>
          </a:lstStyle>
          <a:p>
            <a:fld id="{0F73819E-773B-4A43-88EE-FC0AC92ECDF9}" type="slidenum">
              <a:rPr lang="sv-SE" smtClean="0"/>
              <a:t>‹#›</a:t>
            </a:fld>
            <a:endParaRPr lang="sv-SE"/>
          </a:p>
        </p:txBody>
      </p:sp>
    </p:spTree>
    <p:extLst>
      <p:ext uri="{BB962C8B-B14F-4D97-AF65-F5344CB8AC3E}">
        <p14:creationId xmlns:p14="http://schemas.microsoft.com/office/powerpoint/2010/main" val="3396456210"/>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94" r:id="rId3"/>
    <p:sldLayoutId id="2147483693" r:id="rId4"/>
    <p:sldLayoutId id="2147483663" r:id="rId5"/>
    <p:sldLayoutId id="2147483673" r:id="rId6"/>
    <p:sldLayoutId id="2147483662" r:id="rId7"/>
    <p:sldLayoutId id="2147483672" r:id="rId8"/>
    <p:sldLayoutId id="2147483695" r:id="rId9"/>
    <p:sldLayoutId id="2147483696" r:id="rId10"/>
    <p:sldLayoutId id="2147483664" r:id="rId11"/>
    <p:sldLayoutId id="2147483674" r:id="rId12"/>
    <p:sldLayoutId id="2147483665" r:id="rId13"/>
    <p:sldLayoutId id="2147483675" r:id="rId14"/>
    <p:sldLayoutId id="2147483667" r:id="rId15"/>
    <p:sldLayoutId id="2147483676" r:id="rId16"/>
    <p:sldLayoutId id="2147483669" r:id="rId17"/>
    <p:sldLayoutId id="2147483677" r:id="rId18"/>
    <p:sldLayoutId id="2147483666" r:id="rId19"/>
    <p:sldLayoutId id="2147483678" r:id="rId20"/>
    <p:sldLayoutId id="2147483668" r:id="rId21"/>
    <p:sldLayoutId id="2147483679" r:id="rId22"/>
    <p:sldLayoutId id="2147483670" r:id="rId23"/>
    <p:sldLayoutId id="2147483680" r:id="rId24"/>
    <p:sldLayoutId id="2147483704" r:id="rId25"/>
    <p:sldLayoutId id="2147483705" r:id="rId26"/>
    <p:sldLayoutId id="2147483682" r:id="rId27"/>
    <p:sldLayoutId id="2147483683" r:id="rId28"/>
    <p:sldLayoutId id="2147483699" r:id="rId29"/>
    <p:sldLayoutId id="2147483700" r:id="rId30"/>
    <p:sldLayoutId id="2147483701" r:id="rId31"/>
    <p:sldLayoutId id="2147483692" r:id="rId32"/>
    <p:sldLayoutId id="2147483687" r:id="rId33"/>
    <p:sldLayoutId id="2147483703" r:id="rId34"/>
    <p:sldLayoutId id="2147483702" r:id="rId35"/>
    <p:sldLayoutId id="2147483681" r:id="rId36"/>
  </p:sldLayoutIdLst>
  <p:hf hdr="0" ft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0" indent="0" algn="l" defTabSz="914400" rtl="0" eaLnBrk="1" latinLnBrk="0" hangingPunct="1">
        <a:lnSpc>
          <a:spcPct val="110000"/>
        </a:lnSpc>
        <a:spcBef>
          <a:spcPts val="900"/>
        </a:spcBef>
        <a:spcAft>
          <a:spcPts val="0"/>
        </a:spcAft>
        <a:buFont typeface="Arial" panose="020B0604020202020204" pitchFamily="34" charset="0"/>
        <a:buNone/>
        <a:defRPr sz="1600" kern="1200">
          <a:solidFill>
            <a:schemeClr val="tx1"/>
          </a:solidFill>
          <a:latin typeface="+mn-lt"/>
          <a:ea typeface="+mn-ea"/>
          <a:cs typeface="+mn-cs"/>
        </a:defRPr>
      </a:lvl1pPr>
      <a:lvl2pPr marL="360000" indent="-288000" algn="l" defTabSz="914400" rtl="0" eaLnBrk="1" latinLnBrk="0" hangingPunct="1">
        <a:lnSpc>
          <a:spcPct val="110000"/>
        </a:lnSpc>
        <a:spcBef>
          <a:spcPts val="600"/>
        </a:spcBef>
        <a:spcAft>
          <a:spcPts val="0"/>
        </a:spcAft>
        <a:buFont typeface="Courier New" panose="02070309020205020404" pitchFamily="49" charset="0"/>
        <a:buChar char="o"/>
        <a:defRPr sz="1600" kern="1200">
          <a:solidFill>
            <a:schemeClr val="tx1"/>
          </a:solidFill>
          <a:latin typeface="+mn-lt"/>
          <a:ea typeface="+mn-ea"/>
          <a:cs typeface="+mn-cs"/>
        </a:defRPr>
      </a:lvl2pPr>
      <a:lvl3pPr marL="0" indent="0" algn="l" defTabSz="914400" rtl="0" eaLnBrk="1" latinLnBrk="0" hangingPunct="1">
        <a:lnSpc>
          <a:spcPct val="100000"/>
        </a:lnSpc>
        <a:spcBef>
          <a:spcPts val="1800"/>
        </a:spcBef>
        <a:spcAft>
          <a:spcPts val="0"/>
        </a:spcAft>
        <a:buFont typeface="Arial" panose="020B0604020202020204" pitchFamily="34" charset="0"/>
        <a:buNone/>
        <a:tabLst>
          <a:tab pos="3228975" algn="l"/>
        </a:tabLst>
        <a:defRPr sz="1600" b="1" kern="1200">
          <a:solidFill>
            <a:schemeClr val="tx1"/>
          </a:solidFill>
          <a:latin typeface="+mn-lt"/>
          <a:ea typeface="+mn-ea"/>
          <a:cs typeface="+mn-cs"/>
        </a:defRPr>
      </a:lvl3pPr>
      <a:lvl4pPr marL="0" indent="0" algn="l" defTabSz="914400" rtl="0" eaLnBrk="1" latinLnBrk="0" hangingPunct="1">
        <a:lnSpc>
          <a:spcPct val="100000"/>
        </a:lnSpc>
        <a:spcBef>
          <a:spcPts val="1800"/>
        </a:spcBef>
        <a:spcAft>
          <a:spcPts val="0"/>
        </a:spcAft>
        <a:buFont typeface="Arial" panose="020B0604020202020204" pitchFamily="34" charset="0"/>
        <a:buNone/>
        <a:defRPr sz="2400" kern="1200">
          <a:solidFill>
            <a:schemeClr val="tx1"/>
          </a:solidFill>
          <a:latin typeface="+mn-lt"/>
          <a:ea typeface="+mn-ea"/>
          <a:cs typeface="+mn-cs"/>
        </a:defRPr>
      </a:lvl4pPr>
      <a:lvl5pPr marL="0" indent="0" algn="l" defTabSz="914400" rtl="0" eaLnBrk="1" latinLnBrk="0" hangingPunct="1">
        <a:lnSpc>
          <a:spcPct val="100000"/>
        </a:lnSpc>
        <a:spcBef>
          <a:spcPts val="600"/>
        </a:spcBef>
        <a:spcAft>
          <a:spcPts val="0"/>
        </a:spcAft>
        <a:buFont typeface="Arial" panose="020B0604020202020204" pitchFamily="34" charset="0"/>
        <a:buNone/>
        <a:defRPr sz="1400" kern="1200">
          <a:solidFill>
            <a:schemeClr val="tx1"/>
          </a:solidFill>
          <a:latin typeface="+mn-lt"/>
          <a:ea typeface="+mn-ea"/>
          <a:cs typeface="+mn-cs"/>
        </a:defRPr>
      </a:lvl5pPr>
      <a:lvl6pPr marL="0" indent="0" algn="l" defTabSz="914400" rtl="0" eaLnBrk="1" latinLnBrk="0" hangingPunct="1">
        <a:lnSpc>
          <a:spcPct val="100000"/>
        </a:lnSpc>
        <a:spcBef>
          <a:spcPts val="1200"/>
        </a:spcBef>
        <a:buFont typeface="Arial" panose="020B0604020202020204" pitchFamily="34" charset="0"/>
        <a:buNone/>
        <a:defRPr sz="1800" kern="1200" cap="all" spc="120" baseline="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25">
          <p15:clr>
            <a:srgbClr val="F26B43"/>
          </p15:clr>
        </p15:guide>
        <p15:guide id="4" orient="horz" pos="4178">
          <p15:clr>
            <a:srgbClr val="F26B43"/>
          </p15:clr>
        </p15:guide>
        <p15:guide id="5" orient="horz" pos="3952">
          <p15:clr>
            <a:srgbClr val="F26B43"/>
          </p15:clr>
        </p15:guide>
        <p15:guide id="8" pos="7333">
          <p15:clr>
            <a:srgbClr val="F26B43"/>
          </p15:clr>
        </p15:guide>
        <p15:guide id="9" pos="7526">
          <p15:clr>
            <a:srgbClr val="F26B43"/>
          </p15:clr>
        </p15:guide>
        <p15:guide id="11" orient="horz" pos="3906">
          <p15:clr>
            <a:srgbClr val="F26B43"/>
          </p15:clr>
        </p15:guide>
        <p15:guide id="14" orient="horz" pos="1094">
          <p15:clr>
            <a:srgbClr val="F26B43"/>
          </p15:clr>
        </p15:guide>
        <p15:guide id="15" orient="horz" pos="1820">
          <p15:clr>
            <a:srgbClr val="F26B43"/>
          </p15:clr>
        </p15:guide>
        <p15:guide id="17" orient="horz" pos="1049">
          <p15:clr>
            <a:srgbClr val="F26B43"/>
          </p15:clr>
        </p15:guide>
        <p15:guide id="18" orient="horz" pos="1774">
          <p15:clr>
            <a:srgbClr val="F26B43"/>
          </p15:clr>
        </p15:guide>
        <p15:guide id="19" pos="6981">
          <p15:clr>
            <a:srgbClr val="F26B43"/>
          </p15:clr>
        </p15:guide>
        <p15:guide id="20" pos="6766">
          <p15:clr>
            <a:srgbClr val="F26B43"/>
          </p15:clr>
        </p15:guide>
        <p15:guide id="21" orient="horz" pos="368">
          <p15:clr>
            <a:srgbClr val="F26B43"/>
          </p15:clr>
        </p15:guide>
        <p15:guide id="22" orient="horz" pos="142">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9.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9.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9.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9.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9.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9.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9.xml"/></Relationships>
</file>

<file path=ppt/slides/_rels/slide2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9.xml"/></Relationships>
</file>

<file path=ppt/slides/_rels/slide2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9.xml"/></Relationships>
</file>

<file path=ppt/slides/_rels/slide2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9.xml"/></Relationships>
</file>

<file path=ppt/slides/_rels/slide2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9.xml"/></Relationships>
</file>

<file path=ppt/slides/_rels/slide2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9.xml"/></Relationships>
</file>

<file path=ppt/slides/_rels/slide3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9.xml"/></Relationships>
</file>

<file path=ppt/slides/_rels/slide3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9.xml"/></Relationships>
</file>

<file path=ppt/slides/_rels/slide35.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9.xml"/></Relationships>
</file>

<file path=ppt/slides/_rels/slide3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9.xml"/></Relationships>
</file>

<file path=ppt/slides/_rels/slide3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9.xml"/></Relationships>
</file>

<file path=ppt/slides/_rels/slide3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9.xml"/></Relationships>
</file>

<file path=ppt/slides/_rels/slide4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9.xml"/></Relationships>
</file>

<file path=ppt/slides/_rels/slide42.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9.xml"/></Relationships>
</file>

<file path=ppt/slides/_rels/slide4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9.xml"/></Relationships>
</file>

<file path=ppt/slides/_rels/slide4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9.xml"/></Relationships>
</file>

<file path=ppt/slides/_rels/slide49.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9.xml"/></Relationships>
</file>

<file path=ppt/slides/_rels/slide5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036DB25-6FDC-B6B0-BBA2-0F3EFFECA9F4}"/>
            </a:ext>
          </a:extLst>
        </p:cNvPr>
        <p:cNvGrpSpPr/>
        <p:nvPr/>
      </p:nvGrpSpPr>
      <p:grpSpPr>
        <a:xfrm>
          <a:off x="0" y="0"/>
          <a:ext cx="0" cy="0"/>
          <a:chOff x="0" y="0"/>
          <a:chExt cx="0" cy="0"/>
        </a:xfrm>
      </p:grpSpPr>
      <p:pic>
        <p:nvPicPr>
          <p:cNvPr id="8" name="Platshållare för bild 7">
            <a:extLst>
              <a:ext uri="{FF2B5EF4-FFF2-40B4-BE49-F238E27FC236}">
                <a16:creationId xmlns:a16="http://schemas.microsoft.com/office/drawing/2014/main" id="{4AE6E9FC-03BC-1161-72E0-0A47E49B625F}"/>
              </a:ext>
              <a:ext uri="{C183D7F6-B498-43B3-948B-1728B52AA6E4}">
                <adec:decorative xmlns:adec="http://schemas.microsoft.com/office/drawing/2017/decorative" val="1"/>
              </a:ext>
            </a:extLst>
          </p:cNvPr>
          <p:cNvPicPr>
            <a:picLocks noGrp="1" noChangeAspect="1"/>
          </p:cNvPicPr>
          <p:nvPr>
            <p:ph type="pic" sz="quarter" idx="14"/>
          </p:nvPr>
        </p:nvPicPr>
        <p:blipFill>
          <a:blip r:embed="rId2">
            <a:extLst>
              <a:ext uri="{28A0092B-C50C-407E-A947-70E740481C1C}">
                <a14:useLocalDpi xmlns:a14="http://schemas.microsoft.com/office/drawing/2010/main" val="0"/>
              </a:ext>
            </a:extLst>
          </a:blip>
          <a:srcRect t="855" b="855"/>
          <a:stretch/>
        </p:blipFill>
        <p:spPr/>
      </p:pic>
      <p:sp>
        <p:nvSpPr>
          <p:cNvPr id="4" name="Rubrik 3">
            <a:extLst>
              <a:ext uri="{FF2B5EF4-FFF2-40B4-BE49-F238E27FC236}">
                <a16:creationId xmlns:a16="http://schemas.microsoft.com/office/drawing/2014/main" id="{CF4018F3-5DC5-1841-E05D-9A1822FE0A3E}"/>
              </a:ext>
            </a:extLst>
          </p:cNvPr>
          <p:cNvSpPr>
            <a:spLocks noGrp="1"/>
          </p:cNvSpPr>
          <p:nvPr>
            <p:ph type="title"/>
          </p:nvPr>
        </p:nvSpPr>
        <p:spPr/>
        <p:txBody>
          <a:bodyPr/>
          <a:lstStyle/>
          <a:p>
            <a:r>
              <a:rPr lang="sv-SE" noProof="1"/>
              <a:t>Botkyrka</a:t>
            </a:r>
            <a:br>
              <a:rPr lang="sv-SE" noProof="1"/>
            </a:br>
            <a:r>
              <a:rPr lang="sv-SE" noProof="1"/>
              <a:t>Stockholmsenkäten 2026</a:t>
            </a:r>
          </a:p>
        </p:txBody>
      </p:sp>
      <p:sp>
        <p:nvSpPr>
          <p:cNvPr id="6" name="Platshållare för text 5">
            <a:extLst>
              <a:ext uri="{FF2B5EF4-FFF2-40B4-BE49-F238E27FC236}">
                <a16:creationId xmlns:a16="http://schemas.microsoft.com/office/drawing/2014/main" id="{677F6E5E-2DFB-7121-AE3B-32E1F26FCC0C}"/>
              </a:ext>
            </a:extLst>
          </p:cNvPr>
          <p:cNvSpPr>
            <a:spLocks noGrp="1"/>
          </p:cNvSpPr>
          <p:nvPr>
            <p:ph type="body" sz="quarter" idx="19"/>
          </p:nvPr>
        </p:nvSpPr>
        <p:spPr/>
        <p:txBody>
          <a:bodyPr/>
          <a:lstStyle/>
          <a:p>
            <a:r>
              <a:rPr lang="sv-SE" noProof="1"/>
              <a:t>Maj 2026</a:t>
            </a:r>
          </a:p>
        </p:txBody>
      </p:sp>
      <p:sp>
        <p:nvSpPr>
          <p:cNvPr id="7" name="Platshållare för text 6">
            <a:extLst>
              <a:ext uri="{FF2B5EF4-FFF2-40B4-BE49-F238E27FC236}">
                <a16:creationId xmlns:a16="http://schemas.microsoft.com/office/drawing/2014/main" id="{1BACA92D-48FA-0C5A-BA79-2520322EC623}"/>
              </a:ext>
            </a:extLst>
          </p:cNvPr>
          <p:cNvSpPr>
            <a:spLocks noGrp="1"/>
          </p:cNvSpPr>
          <p:nvPr>
            <p:ph type="body" sz="quarter" idx="20"/>
          </p:nvPr>
        </p:nvSpPr>
        <p:spPr/>
        <p:txBody>
          <a:bodyPr/>
          <a:lstStyle/>
          <a:p>
            <a:r>
              <a:rPr lang="sv-SE" noProof="1"/>
              <a:t>Genomförd av Origo Group</a:t>
            </a:r>
          </a:p>
        </p:txBody>
      </p:sp>
      <p:pic>
        <p:nvPicPr>
          <p:cNvPr id="3" name="Logotyp">
            <a:extLst>
              <a:ext uri="{FF2B5EF4-FFF2-40B4-BE49-F238E27FC236}">
                <a16:creationId xmlns:a16="http://schemas.microsoft.com/office/drawing/2014/main" id="{792E041E-A041-B696-12A4-ECD6132D04E4}"/>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04401" y="220654"/>
            <a:ext cx="1943997" cy="648000"/>
          </a:xfrm>
          <a:prstGeom prst="rect">
            <a:avLst/>
          </a:prstGeom>
        </p:spPr>
      </p:pic>
    </p:spTree>
    <p:extLst>
      <p:ext uri="{BB962C8B-B14F-4D97-AF65-F5344CB8AC3E}">
        <p14:creationId xmlns:p14="http://schemas.microsoft.com/office/powerpoint/2010/main" val="20263875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C44559-ACE1-0BD7-71F3-7277DA3A6103}"/>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89B098CC-6D96-C397-9C7D-03162AB578EB}"/>
              </a:ext>
            </a:extLst>
          </p:cNvPr>
          <p:cNvSpPr>
            <a:spLocks noGrp="1"/>
          </p:cNvSpPr>
          <p:nvPr>
            <p:ph type="title"/>
          </p:nvPr>
        </p:nvSpPr>
        <p:spPr>
          <a:xfrm>
            <a:off x="515937" y="584200"/>
            <a:ext cx="9180513" cy="576000"/>
          </a:xfrm>
        </p:spPr>
        <p:txBody>
          <a:bodyPr/>
          <a:lstStyle/>
          <a:p>
            <a:r>
              <a:rPr lang="sv-SE" dirty="0"/>
              <a:t>Andel som känner sig stressade av skolarbetet</a:t>
            </a:r>
            <a:br>
              <a:rPr lang="sv-SE" dirty="0"/>
            </a:br>
            <a:r>
              <a:rPr lang="sv-SE" sz="1600" b="1" dirty="0"/>
              <a:t>År 2026</a:t>
            </a:r>
            <a:br>
              <a:rPr lang="sv-SE" sz="3200" dirty="0"/>
            </a:br>
            <a:endParaRPr lang="sv-SE" sz="3200" dirty="0"/>
          </a:p>
        </p:txBody>
      </p:sp>
      <p:sp>
        <p:nvSpPr>
          <p:cNvPr id="15" name="Platshållare för text 14">
            <a:extLst>
              <a:ext uri="{FF2B5EF4-FFF2-40B4-BE49-F238E27FC236}">
                <a16:creationId xmlns:a16="http://schemas.microsoft.com/office/drawing/2014/main" id="{2019C0BA-C8E2-32CC-BF2B-7B3F9CFB30A4}"/>
              </a:ext>
            </a:extLst>
          </p:cNvPr>
          <p:cNvSpPr>
            <a:spLocks noGrp="1"/>
          </p:cNvSpPr>
          <p:nvPr>
            <p:ph type="body" sz="quarter" idx="20"/>
          </p:nvPr>
        </p:nvSpPr>
        <p:spPr/>
        <p:txBody>
          <a:bodyPr/>
          <a:lstStyle/>
          <a:p>
            <a:r>
              <a:rPr lang="sv-SE" dirty="0"/>
              <a:t>Avser andel elever som uppgett att de känner sig mycket stressade eller extremt stressade på frågan ”Hur stressad brukar du känna dig av ditt skolarbete?”.</a:t>
            </a:r>
          </a:p>
        </p:txBody>
      </p:sp>
      <p:pic>
        <p:nvPicPr>
          <p:cNvPr id="3" name="Bildobjekt 2" descr="Andel som känner sig stressade av skolarbetet. Åk 9 grundskola: Pojkar 24 procent 2026. Flickor 54 procent. År 2 gymnasiet: Pojkar 23 procent. Flickor 54 procent.">
            <a:extLst>
              <a:ext uri="{FF2B5EF4-FFF2-40B4-BE49-F238E27FC236}">
                <a16:creationId xmlns:a16="http://schemas.microsoft.com/office/drawing/2014/main" id="{150F6ABF-EAF5-5E3B-6465-593B1F3A33DF}"/>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27201579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6D8D25-0569-41BC-3F7D-5CA81231BDBD}"/>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D0D09398-37D2-A52A-CCD5-D68CF3C3D188}"/>
              </a:ext>
            </a:extLst>
          </p:cNvPr>
          <p:cNvSpPr>
            <a:spLocks noGrp="1"/>
          </p:cNvSpPr>
          <p:nvPr>
            <p:ph type="title"/>
          </p:nvPr>
        </p:nvSpPr>
        <p:spPr>
          <a:xfrm>
            <a:off x="515937" y="584200"/>
            <a:ext cx="9180513" cy="576000"/>
          </a:xfrm>
        </p:spPr>
        <p:txBody>
          <a:bodyPr/>
          <a:lstStyle/>
          <a:p>
            <a:r>
              <a:rPr lang="sv-SE" dirty="0"/>
              <a:t>Andel som har någon kompis att lita på och berätta personliga saker</a:t>
            </a:r>
            <a:br>
              <a:rPr lang="sv-SE" dirty="0"/>
            </a:br>
            <a:r>
              <a:rPr lang="sv-SE" sz="1600" b="1" dirty="0"/>
              <a:t>År 2026</a:t>
            </a:r>
            <a:br>
              <a:rPr lang="sv-SE" sz="3200" dirty="0"/>
            </a:br>
            <a:endParaRPr lang="sv-SE" sz="3200" dirty="0"/>
          </a:p>
        </p:txBody>
      </p:sp>
      <p:sp>
        <p:nvSpPr>
          <p:cNvPr id="15" name="Platshållare för text 14">
            <a:extLst>
              <a:ext uri="{FF2B5EF4-FFF2-40B4-BE49-F238E27FC236}">
                <a16:creationId xmlns:a16="http://schemas.microsoft.com/office/drawing/2014/main" id="{6D4263DA-F806-3164-3662-71F195FF93D3}"/>
              </a:ext>
            </a:extLst>
          </p:cNvPr>
          <p:cNvSpPr>
            <a:spLocks noGrp="1"/>
          </p:cNvSpPr>
          <p:nvPr>
            <p:ph type="body" sz="quarter" idx="20"/>
          </p:nvPr>
        </p:nvSpPr>
        <p:spPr/>
        <p:txBody>
          <a:bodyPr/>
          <a:lstStyle/>
          <a:p>
            <a:r>
              <a:rPr lang="sv-SE" dirty="0"/>
              <a:t>Avser andel elever som svarat ’Ja, flera’ eller ’Ja, en’ på frågan ”Har du någon kompis du kan lita på och berätta personliga saker för?”.</a:t>
            </a:r>
          </a:p>
        </p:txBody>
      </p:sp>
      <p:pic>
        <p:nvPicPr>
          <p:cNvPr id="3" name="Bildobjekt 2" descr="Andel som har någon kompis att lita på och berätta personliga saker. Åk 9 grundskola: Pojkar 88 procent 2026. Flickor 89 procent. År 2 gymnasiet: Pojkar 87 procent. Flickor 90 procent.">
            <a:extLst>
              <a:ext uri="{FF2B5EF4-FFF2-40B4-BE49-F238E27FC236}">
                <a16:creationId xmlns:a16="http://schemas.microsoft.com/office/drawing/2014/main" id="{F5CA3678-0DC3-8E25-CAF2-AD0936412176}"/>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29480910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BABEA5-6CCB-B252-CEE3-FA0F83019B2B}"/>
            </a:ext>
          </a:extLst>
        </p:cNvPr>
        <p:cNvGrpSpPr/>
        <p:nvPr/>
      </p:nvGrpSpPr>
      <p:grpSpPr>
        <a:xfrm>
          <a:off x="0" y="0"/>
          <a:ext cx="0" cy="0"/>
          <a:chOff x="0" y="0"/>
          <a:chExt cx="0" cy="0"/>
        </a:xfrm>
      </p:grpSpPr>
      <p:pic>
        <p:nvPicPr>
          <p:cNvPr id="4" name="Platshållare för bild 8">
            <a:extLst>
              <a:ext uri="{FF2B5EF4-FFF2-40B4-BE49-F238E27FC236}">
                <a16:creationId xmlns:a16="http://schemas.microsoft.com/office/drawing/2014/main" id="{50FA634C-1BA6-E52C-46D1-8BDCEFD31C47}"/>
              </a:ext>
              <a:ext uri="{C183D7F6-B498-43B3-948B-1728B52AA6E4}">
                <adec:decorative xmlns:adec="http://schemas.microsoft.com/office/drawing/2017/decorative" val="1"/>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857" b="857"/>
          <a:stretch/>
        </p:blipFill>
        <p:spPr/>
      </p:pic>
      <p:sp>
        <p:nvSpPr>
          <p:cNvPr id="5" name="Rubrik 5">
            <a:extLst>
              <a:ext uri="{FF2B5EF4-FFF2-40B4-BE49-F238E27FC236}">
                <a16:creationId xmlns:a16="http://schemas.microsoft.com/office/drawing/2014/main" id="{E497365A-E188-08F7-10CB-C84AF15A0E92}"/>
              </a:ext>
            </a:extLst>
          </p:cNvPr>
          <p:cNvSpPr>
            <a:spLocks noGrp="1"/>
          </p:cNvSpPr>
          <p:nvPr>
            <p:ph type="title"/>
          </p:nvPr>
        </p:nvSpPr>
        <p:spPr>
          <a:xfrm>
            <a:off x="874709" y="1665288"/>
            <a:ext cx="6802441" cy="1150937"/>
          </a:xfrm>
        </p:spPr>
        <p:txBody>
          <a:bodyPr/>
          <a:lstStyle/>
          <a:p>
            <a:r>
              <a:rPr lang="sv-SE" noProof="1"/>
              <a:t>Tobaks- och nikotinprodukter, alkohol, narkotika, doping samt spel om pengar</a:t>
            </a:r>
          </a:p>
        </p:txBody>
      </p:sp>
    </p:spTree>
    <p:extLst>
      <p:ext uri="{BB962C8B-B14F-4D97-AF65-F5344CB8AC3E}">
        <p14:creationId xmlns:p14="http://schemas.microsoft.com/office/powerpoint/2010/main" val="19557786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D0865B-B444-1FB4-71BD-50738B605BE3}"/>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BE911612-9150-1C68-B88E-A2555ABE2194}"/>
              </a:ext>
            </a:extLst>
          </p:cNvPr>
          <p:cNvSpPr>
            <a:spLocks noGrp="1"/>
          </p:cNvSpPr>
          <p:nvPr>
            <p:ph type="title"/>
          </p:nvPr>
        </p:nvSpPr>
        <p:spPr>
          <a:xfrm>
            <a:off x="515937" y="584200"/>
            <a:ext cx="9180513" cy="576000"/>
          </a:xfrm>
        </p:spPr>
        <p:txBody>
          <a:bodyPr/>
          <a:lstStyle/>
          <a:p>
            <a:r>
              <a:rPr lang="sv-SE" dirty="0"/>
              <a:t>Andel elever som röker cigaretter dagligen eller ibland</a:t>
            </a:r>
            <a:endParaRPr lang="sv-SE" sz="3200" dirty="0"/>
          </a:p>
        </p:txBody>
      </p:sp>
      <p:sp>
        <p:nvSpPr>
          <p:cNvPr id="15" name="Platshållare för text 14">
            <a:extLst>
              <a:ext uri="{FF2B5EF4-FFF2-40B4-BE49-F238E27FC236}">
                <a16:creationId xmlns:a16="http://schemas.microsoft.com/office/drawing/2014/main" id="{4F06D7EA-C043-AAC2-8CCD-69F1900FD3A3}"/>
              </a:ext>
            </a:extLst>
          </p:cNvPr>
          <p:cNvSpPr>
            <a:spLocks noGrp="1"/>
          </p:cNvSpPr>
          <p:nvPr>
            <p:ph type="body" sz="quarter" idx="20"/>
          </p:nvPr>
        </p:nvSpPr>
        <p:spPr/>
        <p:txBody>
          <a:bodyPr/>
          <a:lstStyle/>
          <a:p>
            <a:r>
              <a:rPr lang="sv-SE" dirty="0"/>
              <a:t>Under åren 2002–2022 ställdes frågan ”Röker du?”. År 2024 ändrades frågan till ”Röker du cigaretter (räkna inte med e-cigaretter)?” och år 2026 ställdes frågan ”Har du någon gång rökt cigaretter? (Räkna inte med vejp)”</a:t>
            </a:r>
          </a:p>
        </p:txBody>
      </p:sp>
      <p:pic>
        <p:nvPicPr>
          <p:cNvPr id="4" name="Bildobjekt 3" descr="Andel elever som röker cigaretter dagligen eller ibland. Åk 9 grundskola: Pojkar 3 procent 2026, minus 1 procentenheter jämfört med 2024. Flickor 4 procent, oförändrat. År 2 gymnasiet: Pojkar 11 procent, plus 4 procentenheter. Flickor 8 procent, plus 1 procentenheter.">
            <a:extLst>
              <a:ext uri="{FF2B5EF4-FFF2-40B4-BE49-F238E27FC236}">
                <a16:creationId xmlns:a16="http://schemas.microsoft.com/office/drawing/2014/main" id="{9DC55373-3483-4C99-8CE3-3EEA30A3B71E}"/>
              </a:ext>
            </a:extLst>
          </p:cNvPr>
          <p:cNvPicPr>
            <a:picLocks noChangeAspect="1"/>
          </p:cNvPicPr>
          <p:nvPr/>
        </p:nvPicPr>
        <p:blipFill>
          <a:blip r:embed="rId2"/>
          <a:stretch>
            <a:fillRect/>
          </a:stretch>
        </p:blipFill>
        <p:spPr>
          <a:xfrm>
            <a:off x="608400" y="1728000"/>
            <a:ext cx="9608129" cy="4298053"/>
          </a:xfrm>
          <a:prstGeom prst="rect">
            <a:avLst/>
          </a:prstGeom>
        </p:spPr>
      </p:pic>
      <p:sp>
        <p:nvSpPr>
          <p:cNvPr id="3" name="Platshållare för innehåll 2">
            <a:extLst>
              <a:ext uri="{FF2B5EF4-FFF2-40B4-BE49-F238E27FC236}">
                <a16:creationId xmlns:a16="http://schemas.microsoft.com/office/drawing/2014/main" id="{F31C35BA-7BAE-40FF-3131-4C61514555FE}"/>
              </a:ext>
            </a:extLst>
          </p:cNvPr>
          <p:cNvSpPr txBox="1">
            <a:spLocks/>
          </p:cNvSpPr>
          <p:nvPr/>
        </p:nvSpPr>
        <p:spPr>
          <a:xfrm>
            <a:off x="1076325" y="5854265"/>
            <a:ext cx="1277077" cy="294035"/>
          </a:xfrm>
          <a:prstGeom prst="rect">
            <a:avLst/>
          </a:prstGeom>
        </p:spPr>
        <p:txBody>
          <a:bodyPr vert="horz" lIns="91440" tIns="45720" rIns="91440" bIns="45720" rtlCol="0">
            <a:noAutofit/>
          </a:bodyPr>
          <a:lstStyle>
            <a:lvl1pPr marL="0" indent="0" algn="l" defTabSz="914400" rtl="0" eaLnBrk="1" latinLnBrk="0" hangingPunct="1">
              <a:lnSpc>
                <a:spcPct val="105000"/>
              </a:lnSpc>
              <a:spcBef>
                <a:spcPts val="0"/>
              </a:spcBef>
              <a:spcAft>
                <a:spcPts val="1500"/>
              </a:spcAft>
              <a:buFont typeface="Arial" panose="020B0604020202020204" pitchFamily="34" charset="0"/>
              <a:buNone/>
              <a:defRPr lang="sv-SE" sz="1600" kern="1200" dirty="0">
                <a:solidFill>
                  <a:schemeClr val="tx1"/>
                </a:solidFill>
                <a:latin typeface="+mn-lt"/>
                <a:ea typeface="+mn-ea"/>
                <a:cs typeface="+mn-cs"/>
              </a:defRPr>
            </a:lvl1pPr>
            <a:lvl2pPr marL="0" indent="0" algn="l" defTabSz="914400" rtl="0" eaLnBrk="1" latinLnBrk="0" hangingPunct="1">
              <a:lnSpc>
                <a:spcPct val="105000"/>
              </a:lnSpc>
              <a:spcBef>
                <a:spcPts val="1500"/>
              </a:spcBef>
              <a:spcAft>
                <a:spcPts val="500"/>
              </a:spcAft>
              <a:buFont typeface="Arial" panose="020B0604020202020204" pitchFamily="34" charset="0"/>
              <a:buNone/>
              <a:defRPr lang="sv-SE" sz="1800" b="1" kern="1200" dirty="0">
                <a:solidFill>
                  <a:schemeClr val="tx1"/>
                </a:solidFill>
                <a:latin typeface="+mj-lt"/>
                <a:ea typeface="+mn-ea"/>
                <a:cs typeface="+mn-cs"/>
              </a:defRPr>
            </a:lvl2pPr>
            <a:lvl3pPr marL="360000" indent="-269875" algn="l" defTabSz="914400" rtl="0" eaLnBrk="1" latinLnBrk="0" hangingPunct="1">
              <a:lnSpc>
                <a:spcPct val="105000"/>
              </a:lnSpc>
              <a:spcBef>
                <a:spcPts val="0"/>
              </a:spcBef>
              <a:spcAft>
                <a:spcPts val="500"/>
              </a:spcAft>
              <a:buFont typeface="Tahoma" panose="020B0604030504040204" pitchFamily="34" charset="0"/>
              <a:buChar char="●"/>
              <a:defRPr lang="sv-SE" sz="1600" kern="1200" dirty="0">
                <a:solidFill>
                  <a:schemeClr val="tx1"/>
                </a:solidFill>
                <a:latin typeface="+mn-lt"/>
                <a:ea typeface="+mn-ea"/>
                <a:cs typeface="+mn-cs"/>
              </a:defRPr>
            </a:lvl3pPr>
            <a:lvl4pPr marL="720000" indent="-269875" algn="l" defTabSz="914400" rtl="0" eaLnBrk="1" latinLnBrk="0" hangingPunct="1">
              <a:lnSpc>
                <a:spcPct val="105000"/>
              </a:lnSpc>
              <a:spcBef>
                <a:spcPts val="0"/>
              </a:spcBef>
              <a:spcAft>
                <a:spcPts val="500"/>
              </a:spcAft>
              <a:buFont typeface="Tahoma" panose="020B0604030504040204" pitchFamily="34" charset="0"/>
              <a:buChar char="̶"/>
              <a:defRPr lang="sv-SE" sz="1400" kern="1200" dirty="0">
                <a:solidFill>
                  <a:schemeClr val="tx1"/>
                </a:solidFill>
                <a:latin typeface="+mn-lt"/>
                <a:ea typeface="+mn-ea"/>
                <a:cs typeface="+mn-cs"/>
              </a:defRPr>
            </a:lvl4pPr>
            <a:lvl5pPr marL="0" indent="0" algn="l" defTabSz="914400" rtl="0" eaLnBrk="1" latinLnBrk="0" hangingPunct="1">
              <a:lnSpc>
                <a:spcPct val="105000"/>
              </a:lnSpc>
              <a:spcBef>
                <a:spcPts val="0"/>
              </a:spcBef>
              <a:spcAft>
                <a:spcPts val="1000"/>
              </a:spcAft>
              <a:buFont typeface="Arial" panose="020B0604020202020204" pitchFamily="34" charset="0"/>
              <a:buNone/>
              <a:defRPr lang="sv-SE" sz="1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00" dirty="0"/>
              <a:t>*Färre än 25 svar.</a:t>
            </a:r>
          </a:p>
        </p:txBody>
      </p:sp>
    </p:spTree>
    <p:extLst>
      <p:ext uri="{BB962C8B-B14F-4D97-AF65-F5344CB8AC3E}">
        <p14:creationId xmlns:p14="http://schemas.microsoft.com/office/powerpoint/2010/main" val="8538110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8B6082-5059-5DDB-184D-70C7B663F567}"/>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94CEFB9B-5623-DBE4-4FFA-9F899210F3B1}"/>
              </a:ext>
            </a:extLst>
          </p:cNvPr>
          <p:cNvSpPr>
            <a:spLocks noGrp="1"/>
          </p:cNvSpPr>
          <p:nvPr>
            <p:ph type="title"/>
          </p:nvPr>
        </p:nvSpPr>
        <p:spPr>
          <a:xfrm>
            <a:off x="515937" y="584200"/>
            <a:ext cx="9180513" cy="576000"/>
          </a:xfrm>
        </p:spPr>
        <p:txBody>
          <a:bodyPr/>
          <a:lstStyle/>
          <a:p>
            <a:r>
              <a:rPr lang="sv-SE" dirty="0"/>
              <a:t>Andel elever som röker e-cigaretter dagligen eller ibland</a:t>
            </a:r>
            <a:endParaRPr lang="sv-SE" sz="3200" dirty="0"/>
          </a:p>
        </p:txBody>
      </p:sp>
      <p:pic>
        <p:nvPicPr>
          <p:cNvPr id="3" name="Bildobjekt 2" descr="Andel elever som röker e-cigaretter dagligen eller ibland. Åk 9 grundskola: Pojkar 5 procent 2026, oförändrat jämfört med 2024. Flickor 5 procent, minus 4 procentenheter. År 2 gymnasiet: Pojkar 7 procent, oförändrat. Flickor 14 procent, plus 4 procentenheter.">
            <a:extLst>
              <a:ext uri="{FF2B5EF4-FFF2-40B4-BE49-F238E27FC236}">
                <a16:creationId xmlns:a16="http://schemas.microsoft.com/office/drawing/2014/main" id="{5248FDBE-B067-AADB-7139-BC29048A245C}"/>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3010160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DB4ADF-89BB-B38A-4996-FCD52622F1B1}"/>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6B82A9F8-2C1D-B3F9-F024-53F80445BBD8}"/>
              </a:ext>
            </a:extLst>
          </p:cNvPr>
          <p:cNvSpPr>
            <a:spLocks noGrp="1"/>
          </p:cNvSpPr>
          <p:nvPr>
            <p:ph type="title"/>
          </p:nvPr>
        </p:nvSpPr>
        <p:spPr>
          <a:xfrm>
            <a:off x="515937" y="584200"/>
            <a:ext cx="9180513" cy="576000"/>
          </a:xfrm>
        </p:spPr>
        <p:txBody>
          <a:bodyPr/>
          <a:lstStyle/>
          <a:p>
            <a:r>
              <a:rPr lang="sv-SE" dirty="0"/>
              <a:t>Andel elever som snusar tobakssnus dagligen eller ibland</a:t>
            </a:r>
            <a:br>
              <a:rPr lang="sv-SE" sz="3200" dirty="0"/>
            </a:br>
            <a:endParaRPr lang="sv-SE" sz="3200" dirty="0"/>
          </a:p>
        </p:txBody>
      </p:sp>
      <p:sp>
        <p:nvSpPr>
          <p:cNvPr id="15" name="Platshållare för text 14">
            <a:extLst>
              <a:ext uri="{FF2B5EF4-FFF2-40B4-BE49-F238E27FC236}">
                <a16:creationId xmlns:a16="http://schemas.microsoft.com/office/drawing/2014/main" id="{7A24C464-F9C5-3506-7CDB-8AE025E39A1B}"/>
              </a:ext>
            </a:extLst>
          </p:cNvPr>
          <p:cNvSpPr>
            <a:spLocks noGrp="1"/>
          </p:cNvSpPr>
          <p:nvPr>
            <p:ph type="body" sz="quarter" idx="20"/>
          </p:nvPr>
        </p:nvSpPr>
        <p:spPr>
          <a:xfrm>
            <a:off x="515938" y="6273800"/>
            <a:ext cx="10247312" cy="358775"/>
          </a:xfrm>
        </p:spPr>
        <p:txBody>
          <a:bodyPr/>
          <a:lstStyle/>
          <a:p>
            <a:r>
              <a:rPr lang="sv-SE" dirty="0"/>
              <a:t>Under åren 2002–2020 ställdes frågan ”Snusar du?”. År 2022 ändrades frågan till ”Snusar du traditionellt snus med tobak?” och år 2026 ställdes frågan ”Har du någon gång snusat tobak?”.</a:t>
            </a:r>
          </a:p>
        </p:txBody>
      </p:sp>
      <p:pic>
        <p:nvPicPr>
          <p:cNvPr id="4" name="Bildobjekt 3" descr="Andel elever som snusar tobakssnus dagligen eller ibland. Åk 9 grundskola: Pojkar 3 procent 2026, minus 3 procentenheter jämfört med 2024. Flickor 0 procent, minus 1 procentenheter. År 2 gymnasiet: Pojkar 6 procent, minus 8 procentenheter. Flickor 1 procent, minus 1 procentenheter.">
            <a:extLst>
              <a:ext uri="{FF2B5EF4-FFF2-40B4-BE49-F238E27FC236}">
                <a16:creationId xmlns:a16="http://schemas.microsoft.com/office/drawing/2014/main" id="{ED3D75CB-06F6-B9B0-CE5D-EFE52E9609B1}"/>
              </a:ext>
            </a:extLst>
          </p:cNvPr>
          <p:cNvPicPr>
            <a:picLocks noChangeAspect="1"/>
          </p:cNvPicPr>
          <p:nvPr/>
        </p:nvPicPr>
        <p:blipFill>
          <a:blip r:embed="rId2"/>
          <a:stretch>
            <a:fillRect/>
          </a:stretch>
        </p:blipFill>
        <p:spPr>
          <a:xfrm>
            <a:off x="608400" y="1728000"/>
            <a:ext cx="9608129" cy="4298053"/>
          </a:xfrm>
          <a:prstGeom prst="rect">
            <a:avLst/>
          </a:prstGeom>
        </p:spPr>
      </p:pic>
      <p:sp>
        <p:nvSpPr>
          <p:cNvPr id="3" name="Platshållare för innehåll 2">
            <a:extLst>
              <a:ext uri="{FF2B5EF4-FFF2-40B4-BE49-F238E27FC236}">
                <a16:creationId xmlns:a16="http://schemas.microsoft.com/office/drawing/2014/main" id="{4C2CCDF6-EC54-2AB5-1F49-9AD9E478DC56}"/>
              </a:ext>
            </a:extLst>
          </p:cNvPr>
          <p:cNvSpPr txBox="1">
            <a:spLocks/>
          </p:cNvSpPr>
          <p:nvPr/>
        </p:nvSpPr>
        <p:spPr>
          <a:xfrm>
            <a:off x="1076325" y="5854265"/>
            <a:ext cx="1277077" cy="294035"/>
          </a:xfrm>
          <a:prstGeom prst="rect">
            <a:avLst/>
          </a:prstGeom>
        </p:spPr>
        <p:txBody>
          <a:bodyPr vert="horz" lIns="91440" tIns="45720" rIns="91440" bIns="45720" rtlCol="0">
            <a:noAutofit/>
          </a:bodyPr>
          <a:lstStyle>
            <a:lvl1pPr marL="0" indent="0" algn="l" defTabSz="914400" rtl="0" eaLnBrk="1" latinLnBrk="0" hangingPunct="1">
              <a:lnSpc>
                <a:spcPct val="105000"/>
              </a:lnSpc>
              <a:spcBef>
                <a:spcPts val="0"/>
              </a:spcBef>
              <a:spcAft>
                <a:spcPts val="1500"/>
              </a:spcAft>
              <a:buFont typeface="Arial" panose="020B0604020202020204" pitchFamily="34" charset="0"/>
              <a:buNone/>
              <a:defRPr lang="sv-SE" sz="1600" kern="1200" dirty="0">
                <a:solidFill>
                  <a:schemeClr val="tx1"/>
                </a:solidFill>
                <a:latin typeface="+mn-lt"/>
                <a:ea typeface="+mn-ea"/>
                <a:cs typeface="+mn-cs"/>
              </a:defRPr>
            </a:lvl1pPr>
            <a:lvl2pPr marL="0" indent="0" algn="l" defTabSz="914400" rtl="0" eaLnBrk="1" latinLnBrk="0" hangingPunct="1">
              <a:lnSpc>
                <a:spcPct val="105000"/>
              </a:lnSpc>
              <a:spcBef>
                <a:spcPts val="1500"/>
              </a:spcBef>
              <a:spcAft>
                <a:spcPts val="500"/>
              </a:spcAft>
              <a:buFont typeface="Arial" panose="020B0604020202020204" pitchFamily="34" charset="0"/>
              <a:buNone/>
              <a:defRPr lang="sv-SE" sz="1800" b="1" kern="1200" dirty="0">
                <a:solidFill>
                  <a:schemeClr val="tx1"/>
                </a:solidFill>
                <a:latin typeface="+mj-lt"/>
                <a:ea typeface="+mn-ea"/>
                <a:cs typeface="+mn-cs"/>
              </a:defRPr>
            </a:lvl2pPr>
            <a:lvl3pPr marL="360000" indent="-269875" algn="l" defTabSz="914400" rtl="0" eaLnBrk="1" latinLnBrk="0" hangingPunct="1">
              <a:lnSpc>
                <a:spcPct val="105000"/>
              </a:lnSpc>
              <a:spcBef>
                <a:spcPts val="0"/>
              </a:spcBef>
              <a:spcAft>
                <a:spcPts val="500"/>
              </a:spcAft>
              <a:buFont typeface="Tahoma" panose="020B0604030504040204" pitchFamily="34" charset="0"/>
              <a:buChar char="●"/>
              <a:defRPr lang="sv-SE" sz="1600" kern="1200" dirty="0">
                <a:solidFill>
                  <a:schemeClr val="tx1"/>
                </a:solidFill>
                <a:latin typeface="+mn-lt"/>
                <a:ea typeface="+mn-ea"/>
                <a:cs typeface="+mn-cs"/>
              </a:defRPr>
            </a:lvl3pPr>
            <a:lvl4pPr marL="720000" indent="-269875" algn="l" defTabSz="914400" rtl="0" eaLnBrk="1" latinLnBrk="0" hangingPunct="1">
              <a:lnSpc>
                <a:spcPct val="105000"/>
              </a:lnSpc>
              <a:spcBef>
                <a:spcPts val="0"/>
              </a:spcBef>
              <a:spcAft>
                <a:spcPts val="500"/>
              </a:spcAft>
              <a:buFont typeface="Tahoma" panose="020B0604030504040204" pitchFamily="34" charset="0"/>
              <a:buChar char="̶"/>
              <a:defRPr lang="sv-SE" sz="1400" kern="1200" dirty="0">
                <a:solidFill>
                  <a:schemeClr val="tx1"/>
                </a:solidFill>
                <a:latin typeface="+mn-lt"/>
                <a:ea typeface="+mn-ea"/>
                <a:cs typeface="+mn-cs"/>
              </a:defRPr>
            </a:lvl4pPr>
            <a:lvl5pPr marL="0" indent="0" algn="l" defTabSz="914400" rtl="0" eaLnBrk="1" latinLnBrk="0" hangingPunct="1">
              <a:lnSpc>
                <a:spcPct val="105000"/>
              </a:lnSpc>
              <a:spcBef>
                <a:spcPts val="0"/>
              </a:spcBef>
              <a:spcAft>
                <a:spcPts val="1000"/>
              </a:spcAft>
              <a:buFont typeface="Arial" panose="020B0604020202020204" pitchFamily="34" charset="0"/>
              <a:buNone/>
              <a:defRPr lang="sv-SE" sz="1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00" dirty="0"/>
              <a:t>*Färre än 25 svar.</a:t>
            </a:r>
          </a:p>
        </p:txBody>
      </p:sp>
    </p:spTree>
    <p:extLst>
      <p:ext uri="{BB962C8B-B14F-4D97-AF65-F5344CB8AC3E}">
        <p14:creationId xmlns:p14="http://schemas.microsoft.com/office/powerpoint/2010/main" val="4012446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AAEE1-2106-7BEB-7740-15E77C52D32E}"/>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8223EBAE-3FB7-0B91-4FC2-2CCE7276B2C9}"/>
              </a:ext>
            </a:extLst>
          </p:cNvPr>
          <p:cNvSpPr>
            <a:spLocks noGrp="1"/>
          </p:cNvSpPr>
          <p:nvPr>
            <p:ph type="title"/>
          </p:nvPr>
        </p:nvSpPr>
        <p:spPr>
          <a:xfrm>
            <a:off x="515937" y="584200"/>
            <a:ext cx="9180513" cy="576000"/>
          </a:xfrm>
        </p:spPr>
        <p:txBody>
          <a:bodyPr/>
          <a:lstStyle/>
          <a:p>
            <a:r>
              <a:rPr lang="sv-SE" dirty="0"/>
              <a:t>Andel elever som snusar vitt snus dagligen eller ibland</a:t>
            </a:r>
            <a:endParaRPr lang="sv-SE" sz="3200" dirty="0"/>
          </a:p>
        </p:txBody>
      </p:sp>
      <p:sp>
        <p:nvSpPr>
          <p:cNvPr id="15" name="Platshållare för text 14">
            <a:extLst>
              <a:ext uri="{FF2B5EF4-FFF2-40B4-BE49-F238E27FC236}">
                <a16:creationId xmlns:a16="http://schemas.microsoft.com/office/drawing/2014/main" id="{DFC2C268-3286-87AB-3C1B-7AE4F044D04E}"/>
              </a:ext>
            </a:extLst>
          </p:cNvPr>
          <p:cNvSpPr>
            <a:spLocks noGrp="1"/>
          </p:cNvSpPr>
          <p:nvPr>
            <p:ph type="body" sz="quarter" idx="20"/>
          </p:nvPr>
        </p:nvSpPr>
        <p:spPr/>
        <p:txBody>
          <a:bodyPr/>
          <a:lstStyle/>
          <a:p>
            <a:r>
              <a:rPr lang="sv-SE" dirty="0"/>
              <a:t>Med vitt snus avses tobaksfritt snus med nikotin (nikotinpåsar).</a:t>
            </a:r>
          </a:p>
        </p:txBody>
      </p:sp>
      <p:pic>
        <p:nvPicPr>
          <p:cNvPr id="3" name="Bildobjekt 2" descr="Andel elever som snusar vitt snus dagligen eller ibland. Åk 9 grundskola: Pojkar 9 procent 2026, minus 2 procentenheter jämfört med 2024. Flickor 6 procent, minus 3 procentenheter. År 2 gymnasiet: Pojkar 22 procent, minus 3 procentenheter. Flickor 16 procent, plus 3 procentenheter.">
            <a:extLst>
              <a:ext uri="{FF2B5EF4-FFF2-40B4-BE49-F238E27FC236}">
                <a16:creationId xmlns:a16="http://schemas.microsoft.com/office/drawing/2014/main" id="{5F8EE484-477D-F026-9F18-1E73026D54CE}"/>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36793306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3F3603-DE20-49AE-1FAE-1E6DD09E5C7F}"/>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5F2C5AA4-DABF-BA93-DC53-0A3B277EB2B8}"/>
              </a:ext>
            </a:extLst>
          </p:cNvPr>
          <p:cNvSpPr>
            <a:spLocks noGrp="1"/>
          </p:cNvSpPr>
          <p:nvPr>
            <p:ph type="title"/>
          </p:nvPr>
        </p:nvSpPr>
        <p:spPr>
          <a:xfrm>
            <a:off x="515937" y="584200"/>
            <a:ext cx="9180513" cy="576000"/>
          </a:xfrm>
        </p:spPr>
        <p:txBody>
          <a:bodyPr/>
          <a:lstStyle/>
          <a:p>
            <a:r>
              <a:rPr lang="sv-SE" dirty="0"/>
              <a:t>Andel minderåriga elever som själva köper tobaks- eller nikotinprodukter i butik</a:t>
            </a:r>
            <a:endParaRPr lang="sv-SE" sz="3200" dirty="0"/>
          </a:p>
        </p:txBody>
      </p:sp>
      <p:sp>
        <p:nvSpPr>
          <p:cNvPr id="15" name="Platshållare för text 14">
            <a:extLst>
              <a:ext uri="{FF2B5EF4-FFF2-40B4-BE49-F238E27FC236}">
                <a16:creationId xmlns:a16="http://schemas.microsoft.com/office/drawing/2014/main" id="{B17FB4EB-FCD7-C1A7-2DEA-F43A6FB7EF13}"/>
              </a:ext>
            </a:extLst>
          </p:cNvPr>
          <p:cNvSpPr>
            <a:spLocks noGrp="1"/>
          </p:cNvSpPr>
          <p:nvPr>
            <p:ph type="body" sz="quarter" idx="20"/>
          </p:nvPr>
        </p:nvSpPr>
        <p:spPr/>
        <p:txBody>
          <a:bodyPr/>
          <a:lstStyle/>
          <a:p>
            <a:r>
              <a:rPr lang="sv-SE" dirty="0"/>
              <a:t>Baserat på elever som använder tobaks- eller nikotinprodukter dagligen eller ibland.</a:t>
            </a:r>
          </a:p>
        </p:txBody>
      </p:sp>
      <p:pic>
        <p:nvPicPr>
          <p:cNvPr id="4" name="Bildobjekt 3" descr="Andel minderåriga elever som själva köper tobaks- eller nikotinprodukter i butik. Åk 9 grundskola: Pojkar 49 procent 2026, plus 2 procentenheter jämfört med 2024. Flickor 49 procent, plus 16 procentenheter. År 2 gymnasiet: Pojkar 63 procent, oförändrat. Flickor 43 procent, plus 7 procentenheter.">
            <a:extLst>
              <a:ext uri="{FF2B5EF4-FFF2-40B4-BE49-F238E27FC236}">
                <a16:creationId xmlns:a16="http://schemas.microsoft.com/office/drawing/2014/main" id="{29C44B3C-8558-93D2-FAFF-A5E2FF7456B0}"/>
              </a:ext>
            </a:extLst>
          </p:cNvPr>
          <p:cNvPicPr>
            <a:picLocks noChangeAspect="1"/>
          </p:cNvPicPr>
          <p:nvPr/>
        </p:nvPicPr>
        <p:blipFill>
          <a:blip r:embed="rId2"/>
          <a:stretch>
            <a:fillRect/>
          </a:stretch>
        </p:blipFill>
        <p:spPr>
          <a:xfrm>
            <a:off x="608400" y="1728000"/>
            <a:ext cx="9608129" cy="4298053"/>
          </a:xfrm>
          <a:prstGeom prst="rect">
            <a:avLst/>
          </a:prstGeom>
        </p:spPr>
      </p:pic>
      <p:sp>
        <p:nvSpPr>
          <p:cNvPr id="3" name="Platshållare för innehåll 2">
            <a:extLst>
              <a:ext uri="{FF2B5EF4-FFF2-40B4-BE49-F238E27FC236}">
                <a16:creationId xmlns:a16="http://schemas.microsoft.com/office/drawing/2014/main" id="{E0B5B213-7348-A5CC-4AD8-E2AC627825F6}"/>
              </a:ext>
            </a:extLst>
          </p:cNvPr>
          <p:cNvSpPr txBox="1">
            <a:spLocks/>
          </p:cNvSpPr>
          <p:nvPr/>
        </p:nvSpPr>
        <p:spPr>
          <a:xfrm>
            <a:off x="1076325" y="5854265"/>
            <a:ext cx="1277077" cy="294035"/>
          </a:xfrm>
          <a:prstGeom prst="rect">
            <a:avLst/>
          </a:prstGeom>
        </p:spPr>
        <p:txBody>
          <a:bodyPr vert="horz" lIns="91440" tIns="45720" rIns="91440" bIns="45720" rtlCol="0">
            <a:noAutofit/>
          </a:bodyPr>
          <a:lstStyle>
            <a:lvl1pPr marL="0" indent="0" algn="l" defTabSz="914400" rtl="0" eaLnBrk="1" latinLnBrk="0" hangingPunct="1">
              <a:lnSpc>
                <a:spcPct val="105000"/>
              </a:lnSpc>
              <a:spcBef>
                <a:spcPts val="0"/>
              </a:spcBef>
              <a:spcAft>
                <a:spcPts val="1500"/>
              </a:spcAft>
              <a:buFont typeface="Arial" panose="020B0604020202020204" pitchFamily="34" charset="0"/>
              <a:buNone/>
              <a:defRPr lang="sv-SE" sz="1600" kern="1200" dirty="0">
                <a:solidFill>
                  <a:schemeClr val="tx1"/>
                </a:solidFill>
                <a:latin typeface="+mn-lt"/>
                <a:ea typeface="+mn-ea"/>
                <a:cs typeface="+mn-cs"/>
              </a:defRPr>
            </a:lvl1pPr>
            <a:lvl2pPr marL="0" indent="0" algn="l" defTabSz="914400" rtl="0" eaLnBrk="1" latinLnBrk="0" hangingPunct="1">
              <a:lnSpc>
                <a:spcPct val="105000"/>
              </a:lnSpc>
              <a:spcBef>
                <a:spcPts val="1500"/>
              </a:spcBef>
              <a:spcAft>
                <a:spcPts val="500"/>
              </a:spcAft>
              <a:buFont typeface="Arial" panose="020B0604020202020204" pitchFamily="34" charset="0"/>
              <a:buNone/>
              <a:defRPr lang="sv-SE" sz="1800" b="1" kern="1200" dirty="0">
                <a:solidFill>
                  <a:schemeClr val="tx1"/>
                </a:solidFill>
                <a:latin typeface="+mj-lt"/>
                <a:ea typeface="+mn-ea"/>
                <a:cs typeface="+mn-cs"/>
              </a:defRPr>
            </a:lvl2pPr>
            <a:lvl3pPr marL="360000" indent="-269875" algn="l" defTabSz="914400" rtl="0" eaLnBrk="1" latinLnBrk="0" hangingPunct="1">
              <a:lnSpc>
                <a:spcPct val="105000"/>
              </a:lnSpc>
              <a:spcBef>
                <a:spcPts val="0"/>
              </a:spcBef>
              <a:spcAft>
                <a:spcPts val="500"/>
              </a:spcAft>
              <a:buFont typeface="Tahoma" panose="020B0604030504040204" pitchFamily="34" charset="0"/>
              <a:buChar char="●"/>
              <a:defRPr lang="sv-SE" sz="1600" kern="1200" dirty="0">
                <a:solidFill>
                  <a:schemeClr val="tx1"/>
                </a:solidFill>
                <a:latin typeface="+mn-lt"/>
                <a:ea typeface="+mn-ea"/>
                <a:cs typeface="+mn-cs"/>
              </a:defRPr>
            </a:lvl3pPr>
            <a:lvl4pPr marL="720000" indent="-269875" algn="l" defTabSz="914400" rtl="0" eaLnBrk="1" latinLnBrk="0" hangingPunct="1">
              <a:lnSpc>
                <a:spcPct val="105000"/>
              </a:lnSpc>
              <a:spcBef>
                <a:spcPts val="0"/>
              </a:spcBef>
              <a:spcAft>
                <a:spcPts val="500"/>
              </a:spcAft>
              <a:buFont typeface="Tahoma" panose="020B0604030504040204" pitchFamily="34" charset="0"/>
              <a:buChar char="̶"/>
              <a:defRPr lang="sv-SE" sz="1400" kern="1200" dirty="0">
                <a:solidFill>
                  <a:schemeClr val="tx1"/>
                </a:solidFill>
                <a:latin typeface="+mn-lt"/>
                <a:ea typeface="+mn-ea"/>
                <a:cs typeface="+mn-cs"/>
              </a:defRPr>
            </a:lvl4pPr>
            <a:lvl5pPr marL="0" indent="0" algn="l" defTabSz="914400" rtl="0" eaLnBrk="1" latinLnBrk="0" hangingPunct="1">
              <a:lnSpc>
                <a:spcPct val="105000"/>
              </a:lnSpc>
              <a:spcBef>
                <a:spcPts val="0"/>
              </a:spcBef>
              <a:spcAft>
                <a:spcPts val="1000"/>
              </a:spcAft>
              <a:buFont typeface="Arial" panose="020B0604020202020204" pitchFamily="34" charset="0"/>
              <a:buNone/>
              <a:defRPr lang="sv-SE" sz="1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00" dirty="0"/>
              <a:t>*Färre än 25 svar.</a:t>
            </a:r>
          </a:p>
        </p:txBody>
      </p:sp>
    </p:spTree>
    <p:extLst>
      <p:ext uri="{BB962C8B-B14F-4D97-AF65-F5344CB8AC3E}">
        <p14:creationId xmlns:p14="http://schemas.microsoft.com/office/powerpoint/2010/main" val="25023474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C3337-DB04-732D-C6E0-AB5F50EFD485}"/>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BEBC0AF0-EBB1-12AE-1A70-3E00825E3FB7}"/>
              </a:ext>
            </a:extLst>
          </p:cNvPr>
          <p:cNvSpPr>
            <a:spLocks noGrp="1"/>
          </p:cNvSpPr>
          <p:nvPr>
            <p:ph type="title"/>
          </p:nvPr>
        </p:nvSpPr>
        <p:spPr>
          <a:xfrm>
            <a:off x="515937" y="584200"/>
            <a:ext cx="9180513" cy="576000"/>
          </a:xfrm>
        </p:spPr>
        <p:txBody>
          <a:bodyPr/>
          <a:lstStyle/>
          <a:p>
            <a:r>
              <a:rPr lang="sv-SE" dirty="0"/>
              <a:t>Andel elever som inte dricker alkohol</a:t>
            </a:r>
            <a:endParaRPr lang="sv-SE" sz="3200" dirty="0"/>
          </a:p>
        </p:txBody>
      </p:sp>
      <p:pic>
        <p:nvPicPr>
          <p:cNvPr id="4" name="Bildobjekt 3" descr="Andel elever som inte dricker alkohol. Åk 9 grundskola: Pojkar 75 procent 2026, minus 1 procentenheter jämfört med 2024. Flickor 75 procent, plus 3 procentenheter. År 2 gymnasiet: Pojkar 53 procent, plus 2 procentenheter. Flickor 54 procent, oförändrat.">
            <a:extLst>
              <a:ext uri="{FF2B5EF4-FFF2-40B4-BE49-F238E27FC236}">
                <a16:creationId xmlns:a16="http://schemas.microsoft.com/office/drawing/2014/main" id="{0BE39D90-37FC-CE14-B857-38AB2C2D0817}"/>
              </a:ext>
            </a:extLst>
          </p:cNvPr>
          <p:cNvPicPr>
            <a:picLocks noChangeAspect="1"/>
          </p:cNvPicPr>
          <p:nvPr/>
        </p:nvPicPr>
        <p:blipFill>
          <a:blip r:embed="rId2"/>
          <a:stretch>
            <a:fillRect/>
          </a:stretch>
        </p:blipFill>
        <p:spPr>
          <a:xfrm>
            <a:off x="608400" y="1728000"/>
            <a:ext cx="9608129" cy="4298053"/>
          </a:xfrm>
          <a:prstGeom prst="rect">
            <a:avLst/>
          </a:prstGeom>
        </p:spPr>
      </p:pic>
      <p:sp>
        <p:nvSpPr>
          <p:cNvPr id="3" name="Platshållare för innehåll 2">
            <a:extLst>
              <a:ext uri="{FF2B5EF4-FFF2-40B4-BE49-F238E27FC236}">
                <a16:creationId xmlns:a16="http://schemas.microsoft.com/office/drawing/2014/main" id="{09BDEEA2-D688-5148-D8C4-71A34097945C}"/>
              </a:ext>
            </a:extLst>
          </p:cNvPr>
          <p:cNvSpPr txBox="1">
            <a:spLocks/>
          </p:cNvSpPr>
          <p:nvPr/>
        </p:nvSpPr>
        <p:spPr>
          <a:xfrm>
            <a:off x="1076325" y="5854265"/>
            <a:ext cx="1277077" cy="294035"/>
          </a:xfrm>
          <a:prstGeom prst="rect">
            <a:avLst/>
          </a:prstGeom>
        </p:spPr>
        <p:txBody>
          <a:bodyPr vert="horz" lIns="91440" tIns="45720" rIns="91440" bIns="45720" rtlCol="0">
            <a:noAutofit/>
          </a:bodyPr>
          <a:lstStyle>
            <a:lvl1pPr marL="0" indent="0" algn="l" defTabSz="914400" rtl="0" eaLnBrk="1" latinLnBrk="0" hangingPunct="1">
              <a:lnSpc>
                <a:spcPct val="105000"/>
              </a:lnSpc>
              <a:spcBef>
                <a:spcPts val="0"/>
              </a:spcBef>
              <a:spcAft>
                <a:spcPts val="1500"/>
              </a:spcAft>
              <a:buFont typeface="Arial" panose="020B0604020202020204" pitchFamily="34" charset="0"/>
              <a:buNone/>
              <a:defRPr lang="sv-SE" sz="1600" kern="1200" dirty="0">
                <a:solidFill>
                  <a:schemeClr val="tx1"/>
                </a:solidFill>
                <a:latin typeface="+mn-lt"/>
                <a:ea typeface="+mn-ea"/>
                <a:cs typeface="+mn-cs"/>
              </a:defRPr>
            </a:lvl1pPr>
            <a:lvl2pPr marL="0" indent="0" algn="l" defTabSz="914400" rtl="0" eaLnBrk="1" latinLnBrk="0" hangingPunct="1">
              <a:lnSpc>
                <a:spcPct val="105000"/>
              </a:lnSpc>
              <a:spcBef>
                <a:spcPts val="1500"/>
              </a:spcBef>
              <a:spcAft>
                <a:spcPts val="500"/>
              </a:spcAft>
              <a:buFont typeface="Arial" panose="020B0604020202020204" pitchFamily="34" charset="0"/>
              <a:buNone/>
              <a:defRPr lang="sv-SE" sz="1800" b="1" kern="1200" dirty="0">
                <a:solidFill>
                  <a:schemeClr val="tx1"/>
                </a:solidFill>
                <a:latin typeface="+mj-lt"/>
                <a:ea typeface="+mn-ea"/>
                <a:cs typeface="+mn-cs"/>
              </a:defRPr>
            </a:lvl2pPr>
            <a:lvl3pPr marL="360000" indent="-269875" algn="l" defTabSz="914400" rtl="0" eaLnBrk="1" latinLnBrk="0" hangingPunct="1">
              <a:lnSpc>
                <a:spcPct val="105000"/>
              </a:lnSpc>
              <a:spcBef>
                <a:spcPts val="0"/>
              </a:spcBef>
              <a:spcAft>
                <a:spcPts val="500"/>
              </a:spcAft>
              <a:buFont typeface="Tahoma" panose="020B0604030504040204" pitchFamily="34" charset="0"/>
              <a:buChar char="●"/>
              <a:defRPr lang="sv-SE" sz="1600" kern="1200" dirty="0">
                <a:solidFill>
                  <a:schemeClr val="tx1"/>
                </a:solidFill>
                <a:latin typeface="+mn-lt"/>
                <a:ea typeface="+mn-ea"/>
                <a:cs typeface="+mn-cs"/>
              </a:defRPr>
            </a:lvl3pPr>
            <a:lvl4pPr marL="720000" indent="-269875" algn="l" defTabSz="914400" rtl="0" eaLnBrk="1" latinLnBrk="0" hangingPunct="1">
              <a:lnSpc>
                <a:spcPct val="105000"/>
              </a:lnSpc>
              <a:spcBef>
                <a:spcPts val="0"/>
              </a:spcBef>
              <a:spcAft>
                <a:spcPts val="500"/>
              </a:spcAft>
              <a:buFont typeface="Tahoma" panose="020B0604030504040204" pitchFamily="34" charset="0"/>
              <a:buChar char="̶"/>
              <a:defRPr lang="sv-SE" sz="1400" kern="1200" dirty="0">
                <a:solidFill>
                  <a:schemeClr val="tx1"/>
                </a:solidFill>
                <a:latin typeface="+mn-lt"/>
                <a:ea typeface="+mn-ea"/>
                <a:cs typeface="+mn-cs"/>
              </a:defRPr>
            </a:lvl4pPr>
            <a:lvl5pPr marL="0" indent="0" algn="l" defTabSz="914400" rtl="0" eaLnBrk="1" latinLnBrk="0" hangingPunct="1">
              <a:lnSpc>
                <a:spcPct val="105000"/>
              </a:lnSpc>
              <a:spcBef>
                <a:spcPts val="0"/>
              </a:spcBef>
              <a:spcAft>
                <a:spcPts val="1000"/>
              </a:spcAft>
              <a:buFont typeface="Arial" panose="020B0604020202020204" pitchFamily="34" charset="0"/>
              <a:buNone/>
              <a:defRPr lang="sv-SE" sz="1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00" dirty="0"/>
              <a:t>*Färre än 25 svar.</a:t>
            </a:r>
          </a:p>
        </p:txBody>
      </p:sp>
    </p:spTree>
    <p:extLst>
      <p:ext uri="{BB962C8B-B14F-4D97-AF65-F5344CB8AC3E}">
        <p14:creationId xmlns:p14="http://schemas.microsoft.com/office/powerpoint/2010/main" val="5857467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6871-C68A-8079-8EA7-8F99DC3931AF}"/>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3CEF9F6D-D9BF-820A-69B5-618AE8675E45}"/>
              </a:ext>
            </a:extLst>
          </p:cNvPr>
          <p:cNvSpPr>
            <a:spLocks noGrp="1"/>
          </p:cNvSpPr>
          <p:nvPr>
            <p:ph type="title"/>
          </p:nvPr>
        </p:nvSpPr>
        <p:spPr>
          <a:xfrm>
            <a:off x="515937" y="584200"/>
            <a:ext cx="9180513" cy="576000"/>
          </a:xfrm>
        </p:spPr>
        <p:txBody>
          <a:bodyPr/>
          <a:lstStyle/>
          <a:p>
            <a:r>
              <a:rPr lang="sv-SE" dirty="0"/>
              <a:t>Andel elever som </a:t>
            </a:r>
            <a:r>
              <a:rPr lang="sv-SE" dirty="0" err="1"/>
              <a:t>storkonsumerar</a:t>
            </a:r>
            <a:r>
              <a:rPr lang="sv-SE" dirty="0"/>
              <a:t> alkohol minst en gång i månaden</a:t>
            </a:r>
            <a:endParaRPr lang="sv-SE" sz="3200" dirty="0"/>
          </a:p>
        </p:txBody>
      </p:sp>
      <p:sp>
        <p:nvSpPr>
          <p:cNvPr id="15" name="Platshållare för text 14">
            <a:extLst>
              <a:ext uri="{FF2B5EF4-FFF2-40B4-BE49-F238E27FC236}">
                <a16:creationId xmlns:a16="http://schemas.microsoft.com/office/drawing/2014/main" id="{51EA829E-648E-756C-C39D-BA74060C4AFF}"/>
              </a:ext>
            </a:extLst>
          </p:cNvPr>
          <p:cNvSpPr>
            <a:spLocks noGrp="1"/>
          </p:cNvSpPr>
          <p:nvPr>
            <p:ph type="body" sz="quarter" idx="20"/>
          </p:nvPr>
        </p:nvSpPr>
        <p:spPr/>
        <p:txBody>
          <a:bodyPr/>
          <a:lstStyle/>
          <a:p>
            <a:r>
              <a:rPr lang="sv-SE" dirty="0"/>
              <a:t>Avser andel elever som minst en gång i månaden och vid ett och samma tillfälle intagit alkohol motsvarande 18 cl sprit, 75 cl vin, 3 liter folköl eller 2 liter stark öl, cider, alkoläsk eller blanddrycker.</a:t>
            </a:r>
          </a:p>
        </p:txBody>
      </p:sp>
      <p:pic>
        <p:nvPicPr>
          <p:cNvPr id="4" name="Bildobjekt 3" descr="Andel elever som storkonsumerar alkohol minst en gång i månaden. Åk 9 grundskola: Pojkar 5 procent 2026, minus 1 procentenheter jämfört med 2024. Flickor 5 procent, plus 1 procentenheter. År 2 gymnasiet: Pojkar 12 procent, oförändrat. Flickor 12 procent, plus 4 procentenheter.">
            <a:extLst>
              <a:ext uri="{FF2B5EF4-FFF2-40B4-BE49-F238E27FC236}">
                <a16:creationId xmlns:a16="http://schemas.microsoft.com/office/drawing/2014/main" id="{760FD1F7-8FEF-1165-7728-F2905D60F612}"/>
              </a:ext>
            </a:extLst>
          </p:cNvPr>
          <p:cNvPicPr>
            <a:picLocks noChangeAspect="1"/>
          </p:cNvPicPr>
          <p:nvPr/>
        </p:nvPicPr>
        <p:blipFill>
          <a:blip r:embed="rId2"/>
          <a:stretch>
            <a:fillRect/>
          </a:stretch>
        </p:blipFill>
        <p:spPr>
          <a:xfrm>
            <a:off x="608400" y="1728000"/>
            <a:ext cx="9608129" cy="4298053"/>
          </a:xfrm>
          <a:prstGeom prst="rect">
            <a:avLst/>
          </a:prstGeom>
        </p:spPr>
      </p:pic>
      <p:sp>
        <p:nvSpPr>
          <p:cNvPr id="3" name="Platshållare för innehåll 2">
            <a:extLst>
              <a:ext uri="{FF2B5EF4-FFF2-40B4-BE49-F238E27FC236}">
                <a16:creationId xmlns:a16="http://schemas.microsoft.com/office/drawing/2014/main" id="{3FAE553A-6755-0944-C741-AC01E3DEE814}"/>
              </a:ext>
            </a:extLst>
          </p:cNvPr>
          <p:cNvSpPr txBox="1">
            <a:spLocks/>
          </p:cNvSpPr>
          <p:nvPr/>
        </p:nvSpPr>
        <p:spPr>
          <a:xfrm>
            <a:off x="1076325" y="5854265"/>
            <a:ext cx="1277077" cy="294035"/>
          </a:xfrm>
          <a:prstGeom prst="rect">
            <a:avLst/>
          </a:prstGeom>
        </p:spPr>
        <p:txBody>
          <a:bodyPr vert="horz" lIns="91440" tIns="45720" rIns="91440" bIns="45720" rtlCol="0">
            <a:noAutofit/>
          </a:bodyPr>
          <a:lstStyle>
            <a:lvl1pPr marL="0" indent="0" algn="l" defTabSz="914400" rtl="0" eaLnBrk="1" latinLnBrk="0" hangingPunct="1">
              <a:lnSpc>
                <a:spcPct val="105000"/>
              </a:lnSpc>
              <a:spcBef>
                <a:spcPts val="0"/>
              </a:spcBef>
              <a:spcAft>
                <a:spcPts val="1500"/>
              </a:spcAft>
              <a:buFont typeface="Arial" panose="020B0604020202020204" pitchFamily="34" charset="0"/>
              <a:buNone/>
              <a:defRPr lang="sv-SE" sz="1600" kern="1200" dirty="0">
                <a:solidFill>
                  <a:schemeClr val="tx1"/>
                </a:solidFill>
                <a:latin typeface="+mn-lt"/>
                <a:ea typeface="+mn-ea"/>
                <a:cs typeface="+mn-cs"/>
              </a:defRPr>
            </a:lvl1pPr>
            <a:lvl2pPr marL="0" indent="0" algn="l" defTabSz="914400" rtl="0" eaLnBrk="1" latinLnBrk="0" hangingPunct="1">
              <a:lnSpc>
                <a:spcPct val="105000"/>
              </a:lnSpc>
              <a:spcBef>
                <a:spcPts val="1500"/>
              </a:spcBef>
              <a:spcAft>
                <a:spcPts val="500"/>
              </a:spcAft>
              <a:buFont typeface="Arial" panose="020B0604020202020204" pitchFamily="34" charset="0"/>
              <a:buNone/>
              <a:defRPr lang="sv-SE" sz="1800" b="1" kern="1200" dirty="0">
                <a:solidFill>
                  <a:schemeClr val="tx1"/>
                </a:solidFill>
                <a:latin typeface="+mj-lt"/>
                <a:ea typeface="+mn-ea"/>
                <a:cs typeface="+mn-cs"/>
              </a:defRPr>
            </a:lvl2pPr>
            <a:lvl3pPr marL="360000" indent="-269875" algn="l" defTabSz="914400" rtl="0" eaLnBrk="1" latinLnBrk="0" hangingPunct="1">
              <a:lnSpc>
                <a:spcPct val="105000"/>
              </a:lnSpc>
              <a:spcBef>
                <a:spcPts val="0"/>
              </a:spcBef>
              <a:spcAft>
                <a:spcPts val="500"/>
              </a:spcAft>
              <a:buFont typeface="Tahoma" panose="020B0604030504040204" pitchFamily="34" charset="0"/>
              <a:buChar char="●"/>
              <a:defRPr lang="sv-SE" sz="1600" kern="1200" dirty="0">
                <a:solidFill>
                  <a:schemeClr val="tx1"/>
                </a:solidFill>
                <a:latin typeface="+mn-lt"/>
                <a:ea typeface="+mn-ea"/>
                <a:cs typeface="+mn-cs"/>
              </a:defRPr>
            </a:lvl3pPr>
            <a:lvl4pPr marL="720000" indent="-269875" algn="l" defTabSz="914400" rtl="0" eaLnBrk="1" latinLnBrk="0" hangingPunct="1">
              <a:lnSpc>
                <a:spcPct val="105000"/>
              </a:lnSpc>
              <a:spcBef>
                <a:spcPts val="0"/>
              </a:spcBef>
              <a:spcAft>
                <a:spcPts val="500"/>
              </a:spcAft>
              <a:buFont typeface="Tahoma" panose="020B0604030504040204" pitchFamily="34" charset="0"/>
              <a:buChar char="̶"/>
              <a:defRPr lang="sv-SE" sz="1400" kern="1200" dirty="0">
                <a:solidFill>
                  <a:schemeClr val="tx1"/>
                </a:solidFill>
                <a:latin typeface="+mn-lt"/>
                <a:ea typeface="+mn-ea"/>
                <a:cs typeface="+mn-cs"/>
              </a:defRPr>
            </a:lvl4pPr>
            <a:lvl5pPr marL="0" indent="0" algn="l" defTabSz="914400" rtl="0" eaLnBrk="1" latinLnBrk="0" hangingPunct="1">
              <a:lnSpc>
                <a:spcPct val="105000"/>
              </a:lnSpc>
              <a:spcBef>
                <a:spcPts val="0"/>
              </a:spcBef>
              <a:spcAft>
                <a:spcPts val="1000"/>
              </a:spcAft>
              <a:buFont typeface="Arial" panose="020B0604020202020204" pitchFamily="34" charset="0"/>
              <a:buNone/>
              <a:defRPr lang="sv-SE" sz="1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00" dirty="0"/>
              <a:t>*Färre än 25 svar.</a:t>
            </a:r>
          </a:p>
        </p:txBody>
      </p:sp>
    </p:spTree>
    <p:extLst>
      <p:ext uri="{BB962C8B-B14F-4D97-AF65-F5344CB8AC3E}">
        <p14:creationId xmlns:p14="http://schemas.microsoft.com/office/powerpoint/2010/main" val="2478286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C1A848F-8AE1-5736-BE8B-A4236B217525}"/>
            </a:ext>
          </a:extLst>
        </p:cNvPr>
        <p:cNvGrpSpPr/>
        <p:nvPr/>
      </p:nvGrpSpPr>
      <p:grpSpPr>
        <a:xfrm>
          <a:off x="0" y="0"/>
          <a:ext cx="0" cy="0"/>
          <a:chOff x="0" y="0"/>
          <a:chExt cx="0" cy="0"/>
        </a:xfrm>
      </p:grpSpPr>
      <p:pic>
        <p:nvPicPr>
          <p:cNvPr id="8" name="Platshållare för bild 8">
            <a:extLst>
              <a:ext uri="{FF2B5EF4-FFF2-40B4-BE49-F238E27FC236}">
                <a16:creationId xmlns:a16="http://schemas.microsoft.com/office/drawing/2014/main" id="{924444D3-DD5C-05CF-8FC5-DBDAE6814941}"/>
              </a:ext>
              <a:ext uri="{C183D7F6-B498-43B3-948B-1728B52AA6E4}">
                <adec:decorative xmlns:adec="http://schemas.microsoft.com/office/drawing/2017/decorative" val="1"/>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855" b="855"/>
          <a:stretch/>
        </p:blipFill>
        <p:spPr/>
      </p:pic>
      <p:sp>
        <p:nvSpPr>
          <p:cNvPr id="4" name="Rubrik 3">
            <a:extLst>
              <a:ext uri="{FF2B5EF4-FFF2-40B4-BE49-F238E27FC236}">
                <a16:creationId xmlns:a16="http://schemas.microsoft.com/office/drawing/2014/main" id="{92C50F89-6611-6F84-9EA4-988EF3039122}"/>
              </a:ext>
            </a:extLst>
          </p:cNvPr>
          <p:cNvSpPr>
            <a:spLocks noGrp="1"/>
          </p:cNvSpPr>
          <p:nvPr>
            <p:ph type="title"/>
          </p:nvPr>
        </p:nvSpPr>
        <p:spPr/>
        <p:txBody>
          <a:bodyPr/>
          <a:lstStyle/>
          <a:p>
            <a:r>
              <a:rPr lang="sv-SE" noProof="1">
                <a:solidFill>
                  <a:schemeClr val="bg1"/>
                </a:solidFill>
              </a:rPr>
              <a:t>Innehåll</a:t>
            </a:r>
          </a:p>
        </p:txBody>
      </p:sp>
      <p:sp>
        <p:nvSpPr>
          <p:cNvPr id="9" name="Platshållare för text 8">
            <a:extLst>
              <a:ext uri="{FF2B5EF4-FFF2-40B4-BE49-F238E27FC236}">
                <a16:creationId xmlns:a16="http://schemas.microsoft.com/office/drawing/2014/main" id="{A0DF3909-EA72-6F96-0FBE-88D0426E99AA}"/>
              </a:ext>
            </a:extLst>
          </p:cNvPr>
          <p:cNvSpPr>
            <a:spLocks noGrp="1"/>
          </p:cNvSpPr>
          <p:nvPr>
            <p:ph type="body" sz="quarter" idx="19"/>
          </p:nvPr>
        </p:nvSpPr>
        <p:spPr>
          <a:xfrm>
            <a:off x="514801" y="2461260"/>
            <a:ext cx="5314499" cy="3739514"/>
          </a:xfrm>
        </p:spPr>
        <p:txBody>
          <a:bodyPr/>
          <a:lstStyle/>
          <a:p>
            <a:r>
              <a:rPr lang="sv-SE" sz="1800" dirty="0">
                <a:solidFill>
                  <a:schemeClr val="bg1"/>
                </a:solidFill>
              </a:rPr>
              <a:t>Stockholmsenkätens syften	</a:t>
            </a:r>
          </a:p>
          <a:p>
            <a:pPr lvl="1"/>
            <a:r>
              <a:rPr lang="sv-SE" sz="1800" dirty="0">
                <a:solidFill>
                  <a:schemeClr val="bg1"/>
                </a:solidFill>
              </a:rPr>
              <a:t>Genomförande av 2026 års undersökning	</a:t>
            </a:r>
          </a:p>
          <a:p>
            <a:pPr lvl="1"/>
            <a:r>
              <a:rPr lang="sv-SE" sz="1800">
                <a:solidFill>
                  <a:schemeClr val="bg1"/>
                </a:solidFill>
              </a:rPr>
              <a:t>Deltagande Botkyrka kommun</a:t>
            </a:r>
            <a:endParaRPr lang="sv-SE" sz="1800" dirty="0">
              <a:solidFill>
                <a:schemeClr val="bg1"/>
              </a:solidFill>
            </a:endParaRPr>
          </a:p>
          <a:p>
            <a:r>
              <a:rPr lang="sv-SE" sz="1800" dirty="0">
                <a:solidFill>
                  <a:schemeClr val="bg1"/>
                </a:solidFill>
              </a:rPr>
              <a:t>Resultat 2026</a:t>
            </a:r>
            <a:r>
              <a:rPr lang="sv-SE" dirty="0">
                <a:solidFill>
                  <a:schemeClr val="bg1"/>
                </a:solidFill>
              </a:rPr>
              <a:t>	</a:t>
            </a:r>
          </a:p>
          <a:p>
            <a:pPr marL="573750" lvl="2" indent="-285750">
              <a:buFont typeface="Arial" panose="020B0604020202020204" pitchFamily="34" charset="0"/>
              <a:buChar char="•"/>
            </a:pPr>
            <a:r>
              <a:rPr lang="sv-SE" sz="1600" dirty="0">
                <a:solidFill>
                  <a:schemeClr val="bg1"/>
                </a:solidFill>
              </a:rPr>
              <a:t>Välbefinnande</a:t>
            </a:r>
          </a:p>
          <a:p>
            <a:pPr marL="573750" lvl="2" indent="-285750">
              <a:buFont typeface="Arial" panose="020B0604020202020204" pitchFamily="34" charset="0"/>
              <a:buChar char="•"/>
            </a:pPr>
            <a:r>
              <a:rPr lang="sv-SE" sz="1600">
                <a:solidFill>
                  <a:schemeClr val="bg1"/>
                </a:solidFill>
              </a:rPr>
              <a:t>Tobaks- och nikotinprodukter, alkohol, narkotika, doping samt spel om pengar</a:t>
            </a:r>
          </a:p>
          <a:p>
            <a:pPr marL="573750" lvl="2" indent="-285750">
              <a:buFont typeface="Arial" panose="020B0604020202020204" pitchFamily="34" charset="0"/>
              <a:buChar char="•"/>
            </a:pPr>
            <a:r>
              <a:rPr lang="sv-SE" sz="1600">
                <a:solidFill>
                  <a:schemeClr val="bg1"/>
                </a:solidFill>
              </a:rPr>
              <a:t>Otrygghet</a:t>
            </a:r>
            <a:endParaRPr lang="sv-SE" sz="1600" dirty="0">
              <a:solidFill>
                <a:schemeClr val="bg1"/>
              </a:solidFill>
            </a:endParaRPr>
          </a:p>
          <a:p>
            <a:pPr marL="573750" lvl="2" indent="-285750">
              <a:buFont typeface="Arial" panose="020B0604020202020204" pitchFamily="34" charset="0"/>
              <a:buChar char="•"/>
            </a:pPr>
            <a:r>
              <a:rPr lang="sv-SE" sz="1600" dirty="0">
                <a:solidFill>
                  <a:schemeClr val="bg1"/>
                </a:solidFill>
              </a:rPr>
              <a:t>Utsatthet för brott och våld</a:t>
            </a:r>
          </a:p>
          <a:p>
            <a:pPr marL="573750" lvl="2" indent="-285750">
              <a:buFont typeface="Arial" panose="020B0604020202020204" pitchFamily="34" charset="0"/>
              <a:buChar char="•"/>
            </a:pPr>
            <a:r>
              <a:rPr lang="sv-SE" sz="1600" dirty="0">
                <a:solidFill>
                  <a:schemeClr val="bg1"/>
                </a:solidFill>
              </a:rPr>
              <a:t>Brott och våld</a:t>
            </a:r>
          </a:p>
          <a:p>
            <a:endParaRPr lang="sv-SE" dirty="0"/>
          </a:p>
        </p:txBody>
      </p:sp>
    </p:spTree>
    <p:extLst>
      <p:ext uri="{BB962C8B-B14F-4D97-AF65-F5344CB8AC3E}">
        <p14:creationId xmlns:p14="http://schemas.microsoft.com/office/powerpoint/2010/main" val="2926573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5460C-C6C1-A468-0D58-8DF9C0A24B8E}"/>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C74820D9-2010-3B5F-F804-09514D09F7D7}"/>
              </a:ext>
            </a:extLst>
          </p:cNvPr>
          <p:cNvSpPr>
            <a:spLocks noGrp="1"/>
          </p:cNvSpPr>
          <p:nvPr>
            <p:ph type="title"/>
          </p:nvPr>
        </p:nvSpPr>
        <p:spPr>
          <a:xfrm>
            <a:off x="515937" y="584200"/>
            <a:ext cx="9180513" cy="576000"/>
          </a:xfrm>
        </p:spPr>
        <p:txBody>
          <a:bodyPr/>
          <a:lstStyle/>
          <a:p>
            <a:r>
              <a:rPr lang="sv-SE" dirty="0"/>
              <a:t>Andel elever som någon gång har använt narkotika</a:t>
            </a:r>
            <a:endParaRPr lang="sv-SE" sz="3200" dirty="0"/>
          </a:p>
        </p:txBody>
      </p:sp>
      <p:sp>
        <p:nvSpPr>
          <p:cNvPr id="15" name="Platshållare för text 14">
            <a:extLst>
              <a:ext uri="{FF2B5EF4-FFF2-40B4-BE49-F238E27FC236}">
                <a16:creationId xmlns:a16="http://schemas.microsoft.com/office/drawing/2014/main" id="{308BD095-CB25-09D3-733F-0BD735001B05}"/>
              </a:ext>
            </a:extLst>
          </p:cNvPr>
          <p:cNvSpPr>
            <a:spLocks noGrp="1"/>
          </p:cNvSpPr>
          <p:nvPr>
            <p:ph type="body" sz="quarter" idx="20"/>
          </p:nvPr>
        </p:nvSpPr>
        <p:spPr/>
        <p:txBody>
          <a:bodyPr/>
          <a:lstStyle/>
          <a:p>
            <a:r>
              <a:rPr lang="sv-SE" dirty="0"/>
              <a:t>Med narkotika avses t.ex. hasch, marijuana, amfetamin, ecstasy, LSD, kokain, heroin och GHB.</a:t>
            </a:r>
          </a:p>
        </p:txBody>
      </p:sp>
      <p:pic>
        <p:nvPicPr>
          <p:cNvPr id="4" name="Bildobjekt 3" descr="Andel elever som någon gång har använt narkotika. Åk 9 grundskola: Pojkar 4 procent 2026, minus 3 procentenheter jämfört med 2024. Flickor 5 procent, minus 2 procentenheter. År 2 gymnasiet: Pojkar 10 procent, minus 7 procentenheter. Flickor 8 procent, minus 6 procentenheter.">
            <a:extLst>
              <a:ext uri="{FF2B5EF4-FFF2-40B4-BE49-F238E27FC236}">
                <a16:creationId xmlns:a16="http://schemas.microsoft.com/office/drawing/2014/main" id="{CE68EAD5-1BC7-470E-0B4F-357214DE2C6D}"/>
              </a:ext>
            </a:extLst>
          </p:cNvPr>
          <p:cNvPicPr>
            <a:picLocks noChangeAspect="1"/>
          </p:cNvPicPr>
          <p:nvPr/>
        </p:nvPicPr>
        <p:blipFill>
          <a:blip r:embed="rId2"/>
          <a:stretch>
            <a:fillRect/>
          </a:stretch>
        </p:blipFill>
        <p:spPr>
          <a:xfrm>
            <a:off x="608400" y="1728000"/>
            <a:ext cx="9608129" cy="4298053"/>
          </a:xfrm>
          <a:prstGeom prst="rect">
            <a:avLst/>
          </a:prstGeom>
        </p:spPr>
      </p:pic>
      <p:sp>
        <p:nvSpPr>
          <p:cNvPr id="3" name="Platshållare för innehåll 2">
            <a:extLst>
              <a:ext uri="{FF2B5EF4-FFF2-40B4-BE49-F238E27FC236}">
                <a16:creationId xmlns:a16="http://schemas.microsoft.com/office/drawing/2014/main" id="{8717D733-713F-1F5C-116F-670E1D21FEA3}"/>
              </a:ext>
            </a:extLst>
          </p:cNvPr>
          <p:cNvSpPr txBox="1">
            <a:spLocks/>
          </p:cNvSpPr>
          <p:nvPr/>
        </p:nvSpPr>
        <p:spPr>
          <a:xfrm>
            <a:off x="1076325" y="5854265"/>
            <a:ext cx="1277077" cy="294035"/>
          </a:xfrm>
          <a:prstGeom prst="rect">
            <a:avLst/>
          </a:prstGeom>
        </p:spPr>
        <p:txBody>
          <a:bodyPr vert="horz" lIns="91440" tIns="45720" rIns="91440" bIns="45720" rtlCol="0">
            <a:noAutofit/>
          </a:bodyPr>
          <a:lstStyle>
            <a:lvl1pPr marL="0" indent="0" algn="l" defTabSz="914400" rtl="0" eaLnBrk="1" latinLnBrk="0" hangingPunct="1">
              <a:lnSpc>
                <a:spcPct val="105000"/>
              </a:lnSpc>
              <a:spcBef>
                <a:spcPts val="0"/>
              </a:spcBef>
              <a:spcAft>
                <a:spcPts val="1500"/>
              </a:spcAft>
              <a:buFont typeface="Arial" panose="020B0604020202020204" pitchFamily="34" charset="0"/>
              <a:buNone/>
              <a:defRPr lang="sv-SE" sz="1600" kern="1200" dirty="0">
                <a:solidFill>
                  <a:schemeClr val="tx1"/>
                </a:solidFill>
                <a:latin typeface="+mn-lt"/>
                <a:ea typeface="+mn-ea"/>
                <a:cs typeface="+mn-cs"/>
              </a:defRPr>
            </a:lvl1pPr>
            <a:lvl2pPr marL="0" indent="0" algn="l" defTabSz="914400" rtl="0" eaLnBrk="1" latinLnBrk="0" hangingPunct="1">
              <a:lnSpc>
                <a:spcPct val="105000"/>
              </a:lnSpc>
              <a:spcBef>
                <a:spcPts val="1500"/>
              </a:spcBef>
              <a:spcAft>
                <a:spcPts val="500"/>
              </a:spcAft>
              <a:buFont typeface="Arial" panose="020B0604020202020204" pitchFamily="34" charset="0"/>
              <a:buNone/>
              <a:defRPr lang="sv-SE" sz="1800" b="1" kern="1200" dirty="0">
                <a:solidFill>
                  <a:schemeClr val="tx1"/>
                </a:solidFill>
                <a:latin typeface="+mj-lt"/>
                <a:ea typeface="+mn-ea"/>
                <a:cs typeface="+mn-cs"/>
              </a:defRPr>
            </a:lvl2pPr>
            <a:lvl3pPr marL="360000" indent="-269875" algn="l" defTabSz="914400" rtl="0" eaLnBrk="1" latinLnBrk="0" hangingPunct="1">
              <a:lnSpc>
                <a:spcPct val="105000"/>
              </a:lnSpc>
              <a:spcBef>
                <a:spcPts val="0"/>
              </a:spcBef>
              <a:spcAft>
                <a:spcPts val="500"/>
              </a:spcAft>
              <a:buFont typeface="Tahoma" panose="020B0604030504040204" pitchFamily="34" charset="0"/>
              <a:buChar char="●"/>
              <a:defRPr lang="sv-SE" sz="1600" kern="1200" dirty="0">
                <a:solidFill>
                  <a:schemeClr val="tx1"/>
                </a:solidFill>
                <a:latin typeface="+mn-lt"/>
                <a:ea typeface="+mn-ea"/>
                <a:cs typeface="+mn-cs"/>
              </a:defRPr>
            </a:lvl3pPr>
            <a:lvl4pPr marL="720000" indent="-269875" algn="l" defTabSz="914400" rtl="0" eaLnBrk="1" latinLnBrk="0" hangingPunct="1">
              <a:lnSpc>
                <a:spcPct val="105000"/>
              </a:lnSpc>
              <a:spcBef>
                <a:spcPts val="0"/>
              </a:spcBef>
              <a:spcAft>
                <a:spcPts val="500"/>
              </a:spcAft>
              <a:buFont typeface="Tahoma" panose="020B0604030504040204" pitchFamily="34" charset="0"/>
              <a:buChar char="̶"/>
              <a:defRPr lang="sv-SE" sz="1400" kern="1200" dirty="0">
                <a:solidFill>
                  <a:schemeClr val="tx1"/>
                </a:solidFill>
                <a:latin typeface="+mn-lt"/>
                <a:ea typeface="+mn-ea"/>
                <a:cs typeface="+mn-cs"/>
              </a:defRPr>
            </a:lvl4pPr>
            <a:lvl5pPr marL="0" indent="0" algn="l" defTabSz="914400" rtl="0" eaLnBrk="1" latinLnBrk="0" hangingPunct="1">
              <a:lnSpc>
                <a:spcPct val="105000"/>
              </a:lnSpc>
              <a:spcBef>
                <a:spcPts val="0"/>
              </a:spcBef>
              <a:spcAft>
                <a:spcPts val="1000"/>
              </a:spcAft>
              <a:buFont typeface="Arial" panose="020B0604020202020204" pitchFamily="34" charset="0"/>
              <a:buNone/>
              <a:defRPr lang="sv-SE" sz="1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00" dirty="0"/>
              <a:t>*Färre än 25 svar.</a:t>
            </a:r>
          </a:p>
        </p:txBody>
      </p:sp>
    </p:spTree>
    <p:extLst>
      <p:ext uri="{BB962C8B-B14F-4D97-AF65-F5344CB8AC3E}">
        <p14:creationId xmlns:p14="http://schemas.microsoft.com/office/powerpoint/2010/main" val="199084088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E9746-1AFC-3870-5D35-75D35A7FBF02}"/>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816602B4-A2CD-EA7D-50BD-3AC01842C5D2}"/>
              </a:ext>
            </a:extLst>
          </p:cNvPr>
          <p:cNvSpPr>
            <a:spLocks noGrp="1"/>
          </p:cNvSpPr>
          <p:nvPr>
            <p:ph type="title"/>
          </p:nvPr>
        </p:nvSpPr>
        <p:spPr>
          <a:xfrm>
            <a:off x="515937" y="584200"/>
            <a:ext cx="9180513" cy="576000"/>
          </a:xfrm>
        </p:spPr>
        <p:txBody>
          <a:bodyPr/>
          <a:lstStyle/>
          <a:p>
            <a:r>
              <a:rPr lang="sv-SE" dirty="0"/>
              <a:t>Andel elever som har använt narkotika minst en gång de senaste 30 dagarna</a:t>
            </a:r>
            <a:endParaRPr lang="sv-SE" sz="3200" dirty="0"/>
          </a:p>
        </p:txBody>
      </p:sp>
      <p:sp>
        <p:nvSpPr>
          <p:cNvPr id="15" name="Platshållare för text 14">
            <a:extLst>
              <a:ext uri="{FF2B5EF4-FFF2-40B4-BE49-F238E27FC236}">
                <a16:creationId xmlns:a16="http://schemas.microsoft.com/office/drawing/2014/main" id="{613209DB-13C5-BED0-9FD9-7590E0636E7B}"/>
              </a:ext>
            </a:extLst>
          </p:cNvPr>
          <p:cNvSpPr>
            <a:spLocks noGrp="1"/>
          </p:cNvSpPr>
          <p:nvPr>
            <p:ph type="body" sz="quarter" idx="20"/>
          </p:nvPr>
        </p:nvSpPr>
        <p:spPr/>
        <p:txBody>
          <a:bodyPr/>
          <a:lstStyle/>
          <a:p>
            <a:r>
              <a:rPr lang="sv-SE" dirty="0"/>
              <a:t>Med narkotika avses t.ex. hasch, marijuana, amfetamin, ecstasy, LSD, kokain, heroin och GHB.</a:t>
            </a:r>
          </a:p>
        </p:txBody>
      </p:sp>
      <p:pic>
        <p:nvPicPr>
          <p:cNvPr id="4" name="Bildobjekt 3" descr="Andel elever som har använt narkotika minst en gång de senaste 30 dagarna. Åk 9 grundskola: Pojkar 2 procent 2026, oförändrat jämfört med 2024. Flickor 2 procent, minus 1 procentenheter. År 2 gymnasiet: Pojkar 2 procent, minus 2 procentenheter. Flickor 2 procent, oförändrat.">
            <a:extLst>
              <a:ext uri="{FF2B5EF4-FFF2-40B4-BE49-F238E27FC236}">
                <a16:creationId xmlns:a16="http://schemas.microsoft.com/office/drawing/2014/main" id="{321C215A-9520-4B83-A405-46584C232D13}"/>
              </a:ext>
            </a:extLst>
          </p:cNvPr>
          <p:cNvPicPr>
            <a:picLocks noChangeAspect="1"/>
          </p:cNvPicPr>
          <p:nvPr/>
        </p:nvPicPr>
        <p:blipFill>
          <a:blip r:embed="rId2"/>
          <a:stretch>
            <a:fillRect/>
          </a:stretch>
        </p:blipFill>
        <p:spPr>
          <a:xfrm>
            <a:off x="608400" y="1728000"/>
            <a:ext cx="9608129" cy="4298053"/>
          </a:xfrm>
          <a:prstGeom prst="rect">
            <a:avLst/>
          </a:prstGeom>
        </p:spPr>
      </p:pic>
      <p:sp>
        <p:nvSpPr>
          <p:cNvPr id="3" name="Platshållare för innehåll 2">
            <a:extLst>
              <a:ext uri="{FF2B5EF4-FFF2-40B4-BE49-F238E27FC236}">
                <a16:creationId xmlns:a16="http://schemas.microsoft.com/office/drawing/2014/main" id="{58469A84-8947-E7FA-5114-A9C99AC144C2}"/>
              </a:ext>
            </a:extLst>
          </p:cNvPr>
          <p:cNvSpPr txBox="1">
            <a:spLocks/>
          </p:cNvSpPr>
          <p:nvPr/>
        </p:nvSpPr>
        <p:spPr>
          <a:xfrm>
            <a:off x="1076325" y="5854265"/>
            <a:ext cx="1277077" cy="294035"/>
          </a:xfrm>
          <a:prstGeom prst="rect">
            <a:avLst/>
          </a:prstGeom>
        </p:spPr>
        <p:txBody>
          <a:bodyPr vert="horz" lIns="91440" tIns="45720" rIns="91440" bIns="45720" rtlCol="0">
            <a:noAutofit/>
          </a:bodyPr>
          <a:lstStyle>
            <a:lvl1pPr marL="0" indent="0" algn="l" defTabSz="914400" rtl="0" eaLnBrk="1" latinLnBrk="0" hangingPunct="1">
              <a:lnSpc>
                <a:spcPct val="105000"/>
              </a:lnSpc>
              <a:spcBef>
                <a:spcPts val="0"/>
              </a:spcBef>
              <a:spcAft>
                <a:spcPts val="1500"/>
              </a:spcAft>
              <a:buFont typeface="Arial" panose="020B0604020202020204" pitchFamily="34" charset="0"/>
              <a:buNone/>
              <a:defRPr lang="sv-SE" sz="1600" kern="1200" dirty="0">
                <a:solidFill>
                  <a:schemeClr val="tx1"/>
                </a:solidFill>
                <a:latin typeface="+mn-lt"/>
                <a:ea typeface="+mn-ea"/>
                <a:cs typeface="+mn-cs"/>
              </a:defRPr>
            </a:lvl1pPr>
            <a:lvl2pPr marL="0" indent="0" algn="l" defTabSz="914400" rtl="0" eaLnBrk="1" latinLnBrk="0" hangingPunct="1">
              <a:lnSpc>
                <a:spcPct val="105000"/>
              </a:lnSpc>
              <a:spcBef>
                <a:spcPts val="1500"/>
              </a:spcBef>
              <a:spcAft>
                <a:spcPts val="500"/>
              </a:spcAft>
              <a:buFont typeface="Arial" panose="020B0604020202020204" pitchFamily="34" charset="0"/>
              <a:buNone/>
              <a:defRPr lang="sv-SE" sz="1800" b="1" kern="1200" dirty="0">
                <a:solidFill>
                  <a:schemeClr val="tx1"/>
                </a:solidFill>
                <a:latin typeface="+mj-lt"/>
                <a:ea typeface="+mn-ea"/>
                <a:cs typeface="+mn-cs"/>
              </a:defRPr>
            </a:lvl2pPr>
            <a:lvl3pPr marL="360000" indent="-269875" algn="l" defTabSz="914400" rtl="0" eaLnBrk="1" latinLnBrk="0" hangingPunct="1">
              <a:lnSpc>
                <a:spcPct val="105000"/>
              </a:lnSpc>
              <a:spcBef>
                <a:spcPts val="0"/>
              </a:spcBef>
              <a:spcAft>
                <a:spcPts val="500"/>
              </a:spcAft>
              <a:buFont typeface="Tahoma" panose="020B0604030504040204" pitchFamily="34" charset="0"/>
              <a:buChar char="●"/>
              <a:defRPr lang="sv-SE" sz="1600" kern="1200" dirty="0">
                <a:solidFill>
                  <a:schemeClr val="tx1"/>
                </a:solidFill>
                <a:latin typeface="+mn-lt"/>
                <a:ea typeface="+mn-ea"/>
                <a:cs typeface="+mn-cs"/>
              </a:defRPr>
            </a:lvl3pPr>
            <a:lvl4pPr marL="720000" indent="-269875" algn="l" defTabSz="914400" rtl="0" eaLnBrk="1" latinLnBrk="0" hangingPunct="1">
              <a:lnSpc>
                <a:spcPct val="105000"/>
              </a:lnSpc>
              <a:spcBef>
                <a:spcPts val="0"/>
              </a:spcBef>
              <a:spcAft>
                <a:spcPts val="500"/>
              </a:spcAft>
              <a:buFont typeface="Tahoma" panose="020B0604030504040204" pitchFamily="34" charset="0"/>
              <a:buChar char="̶"/>
              <a:defRPr lang="sv-SE" sz="1400" kern="1200" dirty="0">
                <a:solidFill>
                  <a:schemeClr val="tx1"/>
                </a:solidFill>
                <a:latin typeface="+mn-lt"/>
                <a:ea typeface="+mn-ea"/>
                <a:cs typeface="+mn-cs"/>
              </a:defRPr>
            </a:lvl4pPr>
            <a:lvl5pPr marL="0" indent="0" algn="l" defTabSz="914400" rtl="0" eaLnBrk="1" latinLnBrk="0" hangingPunct="1">
              <a:lnSpc>
                <a:spcPct val="105000"/>
              </a:lnSpc>
              <a:spcBef>
                <a:spcPts val="0"/>
              </a:spcBef>
              <a:spcAft>
                <a:spcPts val="1000"/>
              </a:spcAft>
              <a:buFont typeface="Arial" panose="020B0604020202020204" pitchFamily="34" charset="0"/>
              <a:buNone/>
              <a:defRPr lang="sv-SE" sz="1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00" dirty="0"/>
              <a:t>*Färre än 25 svar.</a:t>
            </a:r>
          </a:p>
        </p:txBody>
      </p:sp>
    </p:spTree>
    <p:extLst>
      <p:ext uri="{BB962C8B-B14F-4D97-AF65-F5344CB8AC3E}">
        <p14:creationId xmlns:p14="http://schemas.microsoft.com/office/powerpoint/2010/main" val="10218999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3F867-9C08-054A-9ED5-4CF0C8B729E7}"/>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C509B567-8CE2-6BE3-8683-81E7EB9F9521}"/>
              </a:ext>
            </a:extLst>
          </p:cNvPr>
          <p:cNvSpPr>
            <a:spLocks noGrp="1"/>
          </p:cNvSpPr>
          <p:nvPr>
            <p:ph type="title"/>
          </p:nvPr>
        </p:nvSpPr>
        <p:spPr>
          <a:xfrm>
            <a:off x="515937" y="584200"/>
            <a:ext cx="9180513" cy="576000"/>
          </a:xfrm>
        </p:spPr>
        <p:txBody>
          <a:bodyPr/>
          <a:lstStyle/>
          <a:p>
            <a:r>
              <a:rPr lang="sv-SE" dirty="0"/>
              <a:t>Andel elever som någon gång har sniffat/boffat</a:t>
            </a:r>
            <a:endParaRPr lang="sv-SE" sz="3200" dirty="0"/>
          </a:p>
        </p:txBody>
      </p:sp>
      <p:sp>
        <p:nvSpPr>
          <p:cNvPr id="15" name="Platshållare för text 14">
            <a:extLst>
              <a:ext uri="{FF2B5EF4-FFF2-40B4-BE49-F238E27FC236}">
                <a16:creationId xmlns:a16="http://schemas.microsoft.com/office/drawing/2014/main" id="{FF17DF07-5D8E-FCB9-9B16-7CC29F5AA8A7}"/>
              </a:ext>
            </a:extLst>
          </p:cNvPr>
          <p:cNvSpPr>
            <a:spLocks noGrp="1"/>
          </p:cNvSpPr>
          <p:nvPr>
            <p:ph type="body" sz="quarter" idx="20"/>
          </p:nvPr>
        </p:nvSpPr>
        <p:spPr/>
        <p:txBody>
          <a:bodyPr/>
          <a:lstStyle/>
          <a:p>
            <a:r>
              <a:rPr lang="sv-SE" dirty="0"/>
              <a:t>År 2024 förtydligades frågan ”Har du sniffat/boffat någon gång?” med hjälptexten ”T.ex. använt lustgas, butangas från tändare, drivgas från sprayburkar”.</a:t>
            </a:r>
          </a:p>
        </p:txBody>
      </p:sp>
      <p:pic>
        <p:nvPicPr>
          <p:cNvPr id="4" name="Bildobjekt 3" descr="Andel elever som någon gång har sniffat/boffat. Åk 9 grundskola: Pojkar 4 procent 2026, minus 1 procentenheter jämfört med 2024. Flickor 5 procent, minus 3 procentenheter. År 2 gymnasiet: Pojkar 4 procent, minus 8 procentenheter. Flickor 4 procent, minus 6 procentenheter.">
            <a:extLst>
              <a:ext uri="{FF2B5EF4-FFF2-40B4-BE49-F238E27FC236}">
                <a16:creationId xmlns:a16="http://schemas.microsoft.com/office/drawing/2014/main" id="{C858E26C-2F78-7116-840E-B622B53A1F4B}"/>
              </a:ext>
            </a:extLst>
          </p:cNvPr>
          <p:cNvPicPr>
            <a:picLocks noChangeAspect="1"/>
          </p:cNvPicPr>
          <p:nvPr/>
        </p:nvPicPr>
        <p:blipFill>
          <a:blip r:embed="rId2"/>
          <a:stretch>
            <a:fillRect/>
          </a:stretch>
        </p:blipFill>
        <p:spPr>
          <a:xfrm>
            <a:off x="608400" y="1728000"/>
            <a:ext cx="9608129" cy="4298053"/>
          </a:xfrm>
          <a:prstGeom prst="rect">
            <a:avLst/>
          </a:prstGeom>
        </p:spPr>
      </p:pic>
      <p:sp>
        <p:nvSpPr>
          <p:cNvPr id="3" name="Platshållare för innehåll 2">
            <a:extLst>
              <a:ext uri="{FF2B5EF4-FFF2-40B4-BE49-F238E27FC236}">
                <a16:creationId xmlns:a16="http://schemas.microsoft.com/office/drawing/2014/main" id="{26608E74-59ED-491D-DBA9-6D7C58C0F106}"/>
              </a:ext>
            </a:extLst>
          </p:cNvPr>
          <p:cNvSpPr txBox="1">
            <a:spLocks/>
          </p:cNvSpPr>
          <p:nvPr/>
        </p:nvSpPr>
        <p:spPr>
          <a:xfrm>
            <a:off x="1076325" y="5854265"/>
            <a:ext cx="1277077" cy="294035"/>
          </a:xfrm>
          <a:prstGeom prst="rect">
            <a:avLst/>
          </a:prstGeom>
        </p:spPr>
        <p:txBody>
          <a:bodyPr vert="horz" lIns="91440" tIns="45720" rIns="91440" bIns="45720" rtlCol="0">
            <a:noAutofit/>
          </a:bodyPr>
          <a:lstStyle>
            <a:lvl1pPr marL="0" indent="0" algn="l" defTabSz="914400" rtl="0" eaLnBrk="1" latinLnBrk="0" hangingPunct="1">
              <a:lnSpc>
                <a:spcPct val="105000"/>
              </a:lnSpc>
              <a:spcBef>
                <a:spcPts val="0"/>
              </a:spcBef>
              <a:spcAft>
                <a:spcPts val="1500"/>
              </a:spcAft>
              <a:buFont typeface="Arial" panose="020B0604020202020204" pitchFamily="34" charset="0"/>
              <a:buNone/>
              <a:defRPr lang="sv-SE" sz="1600" kern="1200" dirty="0">
                <a:solidFill>
                  <a:schemeClr val="tx1"/>
                </a:solidFill>
                <a:latin typeface="+mn-lt"/>
                <a:ea typeface="+mn-ea"/>
                <a:cs typeface="+mn-cs"/>
              </a:defRPr>
            </a:lvl1pPr>
            <a:lvl2pPr marL="0" indent="0" algn="l" defTabSz="914400" rtl="0" eaLnBrk="1" latinLnBrk="0" hangingPunct="1">
              <a:lnSpc>
                <a:spcPct val="105000"/>
              </a:lnSpc>
              <a:spcBef>
                <a:spcPts val="1500"/>
              </a:spcBef>
              <a:spcAft>
                <a:spcPts val="500"/>
              </a:spcAft>
              <a:buFont typeface="Arial" panose="020B0604020202020204" pitchFamily="34" charset="0"/>
              <a:buNone/>
              <a:defRPr lang="sv-SE" sz="1800" b="1" kern="1200" dirty="0">
                <a:solidFill>
                  <a:schemeClr val="tx1"/>
                </a:solidFill>
                <a:latin typeface="+mj-lt"/>
                <a:ea typeface="+mn-ea"/>
                <a:cs typeface="+mn-cs"/>
              </a:defRPr>
            </a:lvl2pPr>
            <a:lvl3pPr marL="360000" indent="-269875" algn="l" defTabSz="914400" rtl="0" eaLnBrk="1" latinLnBrk="0" hangingPunct="1">
              <a:lnSpc>
                <a:spcPct val="105000"/>
              </a:lnSpc>
              <a:spcBef>
                <a:spcPts val="0"/>
              </a:spcBef>
              <a:spcAft>
                <a:spcPts val="500"/>
              </a:spcAft>
              <a:buFont typeface="Tahoma" panose="020B0604030504040204" pitchFamily="34" charset="0"/>
              <a:buChar char="●"/>
              <a:defRPr lang="sv-SE" sz="1600" kern="1200" dirty="0">
                <a:solidFill>
                  <a:schemeClr val="tx1"/>
                </a:solidFill>
                <a:latin typeface="+mn-lt"/>
                <a:ea typeface="+mn-ea"/>
                <a:cs typeface="+mn-cs"/>
              </a:defRPr>
            </a:lvl3pPr>
            <a:lvl4pPr marL="720000" indent="-269875" algn="l" defTabSz="914400" rtl="0" eaLnBrk="1" latinLnBrk="0" hangingPunct="1">
              <a:lnSpc>
                <a:spcPct val="105000"/>
              </a:lnSpc>
              <a:spcBef>
                <a:spcPts val="0"/>
              </a:spcBef>
              <a:spcAft>
                <a:spcPts val="500"/>
              </a:spcAft>
              <a:buFont typeface="Tahoma" panose="020B0604030504040204" pitchFamily="34" charset="0"/>
              <a:buChar char="̶"/>
              <a:defRPr lang="sv-SE" sz="1400" kern="1200" dirty="0">
                <a:solidFill>
                  <a:schemeClr val="tx1"/>
                </a:solidFill>
                <a:latin typeface="+mn-lt"/>
                <a:ea typeface="+mn-ea"/>
                <a:cs typeface="+mn-cs"/>
              </a:defRPr>
            </a:lvl4pPr>
            <a:lvl5pPr marL="0" indent="0" algn="l" defTabSz="914400" rtl="0" eaLnBrk="1" latinLnBrk="0" hangingPunct="1">
              <a:lnSpc>
                <a:spcPct val="105000"/>
              </a:lnSpc>
              <a:spcBef>
                <a:spcPts val="0"/>
              </a:spcBef>
              <a:spcAft>
                <a:spcPts val="1000"/>
              </a:spcAft>
              <a:buFont typeface="Arial" panose="020B0604020202020204" pitchFamily="34" charset="0"/>
              <a:buNone/>
              <a:defRPr lang="sv-SE" sz="1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00" dirty="0"/>
              <a:t>*Färre än 25 svar.</a:t>
            </a:r>
          </a:p>
        </p:txBody>
      </p:sp>
    </p:spTree>
    <p:extLst>
      <p:ext uri="{BB962C8B-B14F-4D97-AF65-F5344CB8AC3E}">
        <p14:creationId xmlns:p14="http://schemas.microsoft.com/office/powerpoint/2010/main" val="26066790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08B8F0-9B53-AA48-86DA-CA9A1D59BEAF}"/>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B1C3663C-79F1-6502-2F66-3BC8EF4387D8}"/>
              </a:ext>
            </a:extLst>
          </p:cNvPr>
          <p:cNvSpPr>
            <a:spLocks noGrp="1"/>
          </p:cNvSpPr>
          <p:nvPr>
            <p:ph type="title"/>
          </p:nvPr>
        </p:nvSpPr>
        <p:spPr>
          <a:xfrm>
            <a:off x="515937" y="584200"/>
            <a:ext cx="9825491" cy="576000"/>
          </a:xfrm>
        </p:spPr>
        <p:txBody>
          <a:bodyPr/>
          <a:lstStyle/>
          <a:p>
            <a:r>
              <a:rPr lang="sv-SE" sz="3200" dirty="0"/>
              <a:t>Andel som använt kosttillskott som påstås vara prestationshöjande och anabola androgena steroider</a:t>
            </a:r>
            <a:br>
              <a:rPr lang="sv-SE" sz="3200" dirty="0"/>
            </a:br>
            <a:r>
              <a:rPr lang="sv-SE" sz="1600" b="1" dirty="0"/>
              <a:t>År 2026</a:t>
            </a:r>
            <a:endParaRPr lang="sv-SE" sz="1600" dirty="0"/>
          </a:p>
        </p:txBody>
      </p:sp>
      <p:pic>
        <p:nvPicPr>
          <p:cNvPr id="2" name="Bildobjekt 1" descr="Använt kosttillskott som påstås vara prestationshöjande. Åk 9 grundskola: Pojkar 20 procent 2026. Flickor 7 procent. År 2 gymnasiet: Pojkar 29 procent. Flickor 9 procent.; Använt anabola androgena steroider. Åk 9 grundskola: Pojkar 3 procent 2026. Flickor 1 procent. År 2 gymnasiet: Pojkar 3 procent. Flickor 1 procent.">
            <a:extLst>
              <a:ext uri="{FF2B5EF4-FFF2-40B4-BE49-F238E27FC236}">
                <a16:creationId xmlns:a16="http://schemas.microsoft.com/office/drawing/2014/main" id="{58ECF64A-EFF8-D1DE-0DAC-8C7EB605CD4D}"/>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31741630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6717B1-F409-7229-F0E6-4AF3F4233084}"/>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D9F58A50-D498-764F-E7B5-FC363B0E3976}"/>
              </a:ext>
            </a:extLst>
          </p:cNvPr>
          <p:cNvSpPr>
            <a:spLocks noGrp="1"/>
          </p:cNvSpPr>
          <p:nvPr>
            <p:ph type="title"/>
          </p:nvPr>
        </p:nvSpPr>
        <p:spPr>
          <a:xfrm>
            <a:off x="515937" y="584200"/>
            <a:ext cx="9180513" cy="576000"/>
          </a:xfrm>
        </p:spPr>
        <p:txBody>
          <a:bodyPr/>
          <a:lstStyle/>
          <a:p>
            <a:r>
              <a:rPr lang="sv-SE" dirty="0"/>
              <a:t>Andel minderåriga elever som satsat pengar på spel de senaste 12 månaderna</a:t>
            </a:r>
            <a:endParaRPr lang="sv-SE" sz="3200" dirty="0"/>
          </a:p>
        </p:txBody>
      </p:sp>
      <p:sp>
        <p:nvSpPr>
          <p:cNvPr id="15" name="Platshållare för text 14">
            <a:extLst>
              <a:ext uri="{FF2B5EF4-FFF2-40B4-BE49-F238E27FC236}">
                <a16:creationId xmlns:a16="http://schemas.microsoft.com/office/drawing/2014/main" id="{E8BF72C5-DE9E-48F0-757D-68C3D31A6A38}"/>
              </a:ext>
            </a:extLst>
          </p:cNvPr>
          <p:cNvSpPr>
            <a:spLocks noGrp="1"/>
          </p:cNvSpPr>
          <p:nvPr>
            <p:ph type="body" sz="quarter" idx="20"/>
          </p:nvPr>
        </p:nvSpPr>
        <p:spPr/>
        <p:txBody>
          <a:bodyPr/>
          <a:lstStyle/>
          <a:p>
            <a:r>
              <a:rPr lang="sv-SE" dirty="0"/>
              <a:t>Under åren 2006–2018 ställdes frågan ”Har du någon gång under de senaste 12 månaderna köpt lotter eller satsat pengar på spel? (Trisslott, bingolotto, kasinospel, poker, tips, spel på hästar eller liknande)”. År 2020 ändrades frågan till: ”Har du någon gång under de senaste 12 månaderna satsat pengar på spel? (Exempel: kasinospel, pokerspel, spelautomater, </a:t>
            </a:r>
            <a:r>
              <a:rPr lang="sv-SE" dirty="0" err="1"/>
              <a:t>loot</a:t>
            </a:r>
            <a:r>
              <a:rPr lang="sv-SE" dirty="0"/>
              <a:t>-lådor, tips, lotter, vadslagning eller liknande)”.</a:t>
            </a:r>
          </a:p>
        </p:txBody>
      </p:sp>
      <p:pic>
        <p:nvPicPr>
          <p:cNvPr id="4" name="Bildobjekt 3" descr="Andel minderåriga elever som satsat pengar på spel de senaste 12 månaderna. Åk 9 grundskola: Pojkar 22 procent 2026, minus 4 procentenheter jämfört med 2024. Flickor 5 procent, plus 1 procentenheter. År 2 gymnasiet: Pojkar 33 procent, plus 6 procentenheter. Flickor 5 procent, plus 1 procentenheter.">
            <a:extLst>
              <a:ext uri="{FF2B5EF4-FFF2-40B4-BE49-F238E27FC236}">
                <a16:creationId xmlns:a16="http://schemas.microsoft.com/office/drawing/2014/main" id="{4BF5EDE1-E0D3-A991-2A4A-71F52F773009}"/>
              </a:ext>
            </a:extLst>
          </p:cNvPr>
          <p:cNvPicPr>
            <a:picLocks noChangeAspect="1"/>
          </p:cNvPicPr>
          <p:nvPr/>
        </p:nvPicPr>
        <p:blipFill>
          <a:blip r:embed="rId2"/>
          <a:stretch>
            <a:fillRect/>
          </a:stretch>
        </p:blipFill>
        <p:spPr>
          <a:xfrm>
            <a:off x="608400" y="1728000"/>
            <a:ext cx="9608129" cy="4298053"/>
          </a:xfrm>
          <a:prstGeom prst="rect">
            <a:avLst/>
          </a:prstGeom>
        </p:spPr>
      </p:pic>
      <p:sp>
        <p:nvSpPr>
          <p:cNvPr id="3" name="Platshållare för innehåll 2">
            <a:extLst>
              <a:ext uri="{FF2B5EF4-FFF2-40B4-BE49-F238E27FC236}">
                <a16:creationId xmlns:a16="http://schemas.microsoft.com/office/drawing/2014/main" id="{6B4CB110-DBC7-1A43-3F72-DA4E0859BB4F}"/>
              </a:ext>
            </a:extLst>
          </p:cNvPr>
          <p:cNvSpPr txBox="1">
            <a:spLocks/>
          </p:cNvSpPr>
          <p:nvPr/>
        </p:nvSpPr>
        <p:spPr>
          <a:xfrm>
            <a:off x="1076325" y="5854265"/>
            <a:ext cx="1277077" cy="294035"/>
          </a:xfrm>
          <a:prstGeom prst="rect">
            <a:avLst/>
          </a:prstGeom>
        </p:spPr>
        <p:txBody>
          <a:bodyPr vert="horz" lIns="91440" tIns="45720" rIns="91440" bIns="45720" rtlCol="0">
            <a:noAutofit/>
          </a:bodyPr>
          <a:lstStyle>
            <a:lvl1pPr marL="0" indent="0" algn="l" defTabSz="914400" rtl="0" eaLnBrk="1" latinLnBrk="0" hangingPunct="1">
              <a:lnSpc>
                <a:spcPct val="105000"/>
              </a:lnSpc>
              <a:spcBef>
                <a:spcPts val="0"/>
              </a:spcBef>
              <a:spcAft>
                <a:spcPts val="1500"/>
              </a:spcAft>
              <a:buFont typeface="Arial" panose="020B0604020202020204" pitchFamily="34" charset="0"/>
              <a:buNone/>
              <a:defRPr lang="sv-SE" sz="1600" kern="1200" dirty="0">
                <a:solidFill>
                  <a:schemeClr val="tx1"/>
                </a:solidFill>
                <a:latin typeface="+mn-lt"/>
                <a:ea typeface="+mn-ea"/>
                <a:cs typeface="+mn-cs"/>
              </a:defRPr>
            </a:lvl1pPr>
            <a:lvl2pPr marL="0" indent="0" algn="l" defTabSz="914400" rtl="0" eaLnBrk="1" latinLnBrk="0" hangingPunct="1">
              <a:lnSpc>
                <a:spcPct val="105000"/>
              </a:lnSpc>
              <a:spcBef>
                <a:spcPts val="1500"/>
              </a:spcBef>
              <a:spcAft>
                <a:spcPts val="500"/>
              </a:spcAft>
              <a:buFont typeface="Arial" panose="020B0604020202020204" pitchFamily="34" charset="0"/>
              <a:buNone/>
              <a:defRPr lang="sv-SE" sz="1800" b="1" kern="1200" dirty="0">
                <a:solidFill>
                  <a:schemeClr val="tx1"/>
                </a:solidFill>
                <a:latin typeface="+mj-lt"/>
                <a:ea typeface="+mn-ea"/>
                <a:cs typeface="+mn-cs"/>
              </a:defRPr>
            </a:lvl2pPr>
            <a:lvl3pPr marL="360000" indent="-269875" algn="l" defTabSz="914400" rtl="0" eaLnBrk="1" latinLnBrk="0" hangingPunct="1">
              <a:lnSpc>
                <a:spcPct val="105000"/>
              </a:lnSpc>
              <a:spcBef>
                <a:spcPts val="0"/>
              </a:spcBef>
              <a:spcAft>
                <a:spcPts val="500"/>
              </a:spcAft>
              <a:buFont typeface="Tahoma" panose="020B0604030504040204" pitchFamily="34" charset="0"/>
              <a:buChar char="●"/>
              <a:defRPr lang="sv-SE" sz="1600" kern="1200" dirty="0">
                <a:solidFill>
                  <a:schemeClr val="tx1"/>
                </a:solidFill>
                <a:latin typeface="+mn-lt"/>
                <a:ea typeface="+mn-ea"/>
                <a:cs typeface="+mn-cs"/>
              </a:defRPr>
            </a:lvl3pPr>
            <a:lvl4pPr marL="720000" indent="-269875" algn="l" defTabSz="914400" rtl="0" eaLnBrk="1" latinLnBrk="0" hangingPunct="1">
              <a:lnSpc>
                <a:spcPct val="105000"/>
              </a:lnSpc>
              <a:spcBef>
                <a:spcPts val="0"/>
              </a:spcBef>
              <a:spcAft>
                <a:spcPts val="500"/>
              </a:spcAft>
              <a:buFont typeface="Tahoma" panose="020B0604030504040204" pitchFamily="34" charset="0"/>
              <a:buChar char="̶"/>
              <a:defRPr lang="sv-SE" sz="1400" kern="1200" dirty="0">
                <a:solidFill>
                  <a:schemeClr val="tx1"/>
                </a:solidFill>
                <a:latin typeface="+mn-lt"/>
                <a:ea typeface="+mn-ea"/>
                <a:cs typeface="+mn-cs"/>
              </a:defRPr>
            </a:lvl4pPr>
            <a:lvl5pPr marL="0" indent="0" algn="l" defTabSz="914400" rtl="0" eaLnBrk="1" latinLnBrk="0" hangingPunct="1">
              <a:lnSpc>
                <a:spcPct val="105000"/>
              </a:lnSpc>
              <a:spcBef>
                <a:spcPts val="0"/>
              </a:spcBef>
              <a:spcAft>
                <a:spcPts val="1000"/>
              </a:spcAft>
              <a:buFont typeface="Arial" panose="020B0604020202020204" pitchFamily="34" charset="0"/>
              <a:buNone/>
              <a:defRPr lang="sv-SE" sz="1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00" dirty="0"/>
              <a:t>*Färre än 25 svar.</a:t>
            </a:r>
          </a:p>
        </p:txBody>
      </p:sp>
    </p:spTree>
    <p:extLst>
      <p:ext uri="{BB962C8B-B14F-4D97-AF65-F5344CB8AC3E}">
        <p14:creationId xmlns:p14="http://schemas.microsoft.com/office/powerpoint/2010/main" val="3172300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0A1E70-A303-CE97-50EF-0E91E28E5B32}"/>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E454A28B-E3C2-FE9C-2DAA-165EB265A0FE}"/>
              </a:ext>
            </a:extLst>
          </p:cNvPr>
          <p:cNvSpPr>
            <a:spLocks noGrp="1"/>
          </p:cNvSpPr>
          <p:nvPr>
            <p:ph type="title"/>
          </p:nvPr>
        </p:nvSpPr>
        <p:spPr>
          <a:xfrm>
            <a:off x="515937" y="584200"/>
            <a:ext cx="9180513" cy="576000"/>
          </a:xfrm>
        </p:spPr>
        <p:txBody>
          <a:bodyPr/>
          <a:lstStyle/>
          <a:p>
            <a:r>
              <a:rPr lang="sv-SE" dirty="0"/>
              <a:t>Andel elever som har haft problem av sitt spelande de senaste 12 månaderna</a:t>
            </a:r>
            <a:endParaRPr lang="sv-SE" sz="3200" dirty="0"/>
          </a:p>
        </p:txBody>
      </p:sp>
      <p:sp>
        <p:nvSpPr>
          <p:cNvPr id="15" name="Platshållare för text 14">
            <a:extLst>
              <a:ext uri="{FF2B5EF4-FFF2-40B4-BE49-F238E27FC236}">
                <a16:creationId xmlns:a16="http://schemas.microsoft.com/office/drawing/2014/main" id="{82720AB4-134D-C87C-D4D1-5BF30DF40467}"/>
              </a:ext>
            </a:extLst>
          </p:cNvPr>
          <p:cNvSpPr>
            <a:spLocks noGrp="1"/>
          </p:cNvSpPr>
          <p:nvPr>
            <p:ph type="body" sz="quarter" idx="20"/>
          </p:nvPr>
        </p:nvSpPr>
        <p:spPr/>
        <p:txBody>
          <a:bodyPr/>
          <a:lstStyle/>
          <a:p>
            <a:r>
              <a:rPr lang="sv-SE" dirty="0"/>
              <a:t>Avser andel elever som uppgett att de under de senaste 12 månaderna försökt minska sitt spelande, känt sig rastlösa och irriterade om de inte kunnat spela, eller ljugit om hur mycket de har spelat.</a:t>
            </a:r>
          </a:p>
        </p:txBody>
      </p:sp>
      <p:pic>
        <p:nvPicPr>
          <p:cNvPr id="4" name="Bildobjekt 3" descr="Andel elever som har haft problem av sitt spelande de senaste 12 månaderna. Åk 9 grundskola: Pojkar 44 procent 2026, minus 8 procentenheter jämfört med 2024. Flickor 43 procent, plus 12 procentenheter. År 2 gymnasiet: Pojkar 39 procent, minus 5 procentenheter. Flickor 52 procent, plus 19 procentenheter.">
            <a:extLst>
              <a:ext uri="{FF2B5EF4-FFF2-40B4-BE49-F238E27FC236}">
                <a16:creationId xmlns:a16="http://schemas.microsoft.com/office/drawing/2014/main" id="{F3713E18-B314-63C7-9587-B5E8533DF8F4}"/>
              </a:ext>
            </a:extLst>
          </p:cNvPr>
          <p:cNvPicPr>
            <a:picLocks noChangeAspect="1"/>
          </p:cNvPicPr>
          <p:nvPr/>
        </p:nvPicPr>
        <p:blipFill>
          <a:blip r:embed="rId2"/>
          <a:stretch>
            <a:fillRect/>
          </a:stretch>
        </p:blipFill>
        <p:spPr>
          <a:xfrm>
            <a:off x="608400" y="1728000"/>
            <a:ext cx="9608129" cy="4298053"/>
          </a:xfrm>
          <a:prstGeom prst="rect">
            <a:avLst/>
          </a:prstGeom>
        </p:spPr>
      </p:pic>
      <p:sp>
        <p:nvSpPr>
          <p:cNvPr id="3" name="Platshållare för innehåll 2">
            <a:extLst>
              <a:ext uri="{FF2B5EF4-FFF2-40B4-BE49-F238E27FC236}">
                <a16:creationId xmlns:a16="http://schemas.microsoft.com/office/drawing/2014/main" id="{D460D766-9964-A441-3D2C-E5503C50B7AC}"/>
              </a:ext>
            </a:extLst>
          </p:cNvPr>
          <p:cNvSpPr txBox="1">
            <a:spLocks/>
          </p:cNvSpPr>
          <p:nvPr/>
        </p:nvSpPr>
        <p:spPr>
          <a:xfrm>
            <a:off x="1076325" y="5854265"/>
            <a:ext cx="1277077" cy="294035"/>
          </a:xfrm>
          <a:prstGeom prst="rect">
            <a:avLst/>
          </a:prstGeom>
        </p:spPr>
        <p:txBody>
          <a:bodyPr vert="horz" lIns="91440" tIns="45720" rIns="91440" bIns="45720" rtlCol="0">
            <a:noAutofit/>
          </a:bodyPr>
          <a:lstStyle>
            <a:lvl1pPr marL="0" indent="0" algn="l" defTabSz="914400" rtl="0" eaLnBrk="1" latinLnBrk="0" hangingPunct="1">
              <a:lnSpc>
                <a:spcPct val="105000"/>
              </a:lnSpc>
              <a:spcBef>
                <a:spcPts val="0"/>
              </a:spcBef>
              <a:spcAft>
                <a:spcPts val="1500"/>
              </a:spcAft>
              <a:buFont typeface="Arial" panose="020B0604020202020204" pitchFamily="34" charset="0"/>
              <a:buNone/>
              <a:defRPr lang="sv-SE" sz="1600" kern="1200" dirty="0">
                <a:solidFill>
                  <a:schemeClr val="tx1"/>
                </a:solidFill>
                <a:latin typeface="+mn-lt"/>
                <a:ea typeface="+mn-ea"/>
                <a:cs typeface="+mn-cs"/>
              </a:defRPr>
            </a:lvl1pPr>
            <a:lvl2pPr marL="0" indent="0" algn="l" defTabSz="914400" rtl="0" eaLnBrk="1" latinLnBrk="0" hangingPunct="1">
              <a:lnSpc>
                <a:spcPct val="105000"/>
              </a:lnSpc>
              <a:spcBef>
                <a:spcPts val="1500"/>
              </a:spcBef>
              <a:spcAft>
                <a:spcPts val="500"/>
              </a:spcAft>
              <a:buFont typeface="Arial" panose="020B0604020202020204" pitchFamily="34" charset="0"/>
              <a:buNone/>
              <a:defRPr lang="sv-SE" sz="1800" b="1" kern="1200" dirty="0">
                <a:solidFill>
                  <a:schemeClr val="tx1"/>
                </a:solidFill>
                <a:latin typeface="+mj-lt"/>
                <a:ea typeface="+mn-ea"/>
                <a:cs typeface="+mn-cs"/>
              </a:defRPr>
            </a:lvl2pPr>
            <a:lvl3pPr marL="360000" indent="-269875" algn="l" defTabSz="914400" rtl="0" eaLnBrk="1" latinLnBrk="0" hangingPunct="1">
              <a:lnSpc>
                <a:spcPct val="105000"/>
              </a:lnSpc>
              <a:spcBef>
                <a:spcPts val="0"/>
              </a:spcBef>
              <a:spcAft>
                <a:spcPts val="500"/>
              </a:spcAft>
              <a:buFont typeface="Tahoma" panose="020B0604030504040204" pitchFamily="34" charset="0"/>
              <a:buChar char="●"/>
              <a:defRPr lang="sv-SE" sz="1600" kern="1200" dirty="0">
                <a:solidFill>
                  <a:schemeClr val="tx1"/>
                </a:solidFill>
                <a:latin typeface="+mn-lt"/>
                <a:ea typeface="+mn-ea"/>
                <a:cs typeface="+mn-cs"/>
              </a:defRPr>
            </a:lvl3pPr>
            <a:lvl4pPr marL="720000" indent="-269875" algn="l" defTabSz="914400" rtl="0" eaLnBrk="1" latinLnBrk="0" hangingPunct="1">
              <a:lnSpc>
                <a:spcPct val="105000"/>
              </a:lnSpc>
              <a:spcBef>
                <a:spcPts val="0"/>
              </a:spcBef>
              <a:spcAft>
                <a:spcPts val="500"/>
              </a:spcAft>
              <a:buFont typeface="Tahoma" panose="020B0604030504040204" pitchFamily="34" charset="0"/>
              <a:buChar char="̶"/>
              <a:defRPr lang="sv-SE" sz="1400" kern="1200" dirty="0">
                <a:solidFill>
                  <a:schemeClr val="tx1"/>
                </a:solidFill>
                <a:latin typeface="+mn-lt"/>
                <a:ea typeface="+mn-ea"/>
                <a:cs typeface="+mn-cs"/>
              </a:defRPr>
            </a:lvl4pPr>
            <a:lvl5pPr marL="0" indent="0" algn="l" defTabSz="914400" rtl="0" eaLnBrk="1" latinLnBrk="0" hangingPunct="1">
              <a:lnSpc>
                <a:spcPct val="105000"/>
              </a:lnSpc>
              <a:spcBef>
                <a:spcPts val="0"/>
              </a:spcBef>
              <a:spcAft>
                <a:spcPts val="1000"/>
              </a:spcAft>
              <a:buFont typeface="Arial" panose="020B0604020202020204" pitchFamily="34" charset="0"/>
              <a:buNone/>
              <a:defRPr lang="sv-SE" sz="1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00" dirty="0"/>
              <a:t>*Färre än 25 svar.</a:t>
            </a:r>
          </a:p>
        </p:txBody>
      </p:sp>
    </p:spTree>
    <p:extLst>
      <p:ext uri="{BB962C8B-B14F-4D97-AF65-F5344CB8AC3E}">
        <p14:creationId xmlns:p14="http://schemas.microsoft.com/office/powerpoint/2010/main" val="27421604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FDC770-BCCE-9EAA-0D43-8AB123E03FC3}"/>
            </a:ext>
          </a:extLst>
        </p:cNvPr>
        <p:cNvGrpSpPr/>
        <p:nvPr/>
      </p:nvGrpSpPr>
      <p:grpSpPr>
        <a:xfrm>
          <a:off x="0" y="0"/>
          <a:ext cx="0" cy="0"/>
          <a:chOff x="0" y="0"/>
          <a:chExt cx="0" cy="0"/>
        </a:xfrm>
      </p:grpSpPr>
      <p:pic>
        <p:nvPicPr>
          <p:cNvPr id="4" name="Platshållare för bild 8">
            <a:extLst>
              <a:ext uri="{FF2B5EF4-FFF2-40B4-BE49-F238E27FC236}">
                <a16:creationId xmlns:a16="http://schemas.microsoft.com/office/drawing/2014/main" id="{633C9B77-0ACD-0746-CF18-E1936A20C160}"/>
              </a:ext>
              <a:ext uri="{C183D7F6-B498-43B3-948B-1728B52AA6E4}">
                <adec:decorative xmlns:adec="http://schemas.microsoft.com/office/drawing/2017/decorative" val="1"/>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857" b="857"/>
          <a:stretch/>
        </p:blipFill>
        <p:spPr/>
      </p:pic>
      <p:sp>
        <p:nvSpPr>
          <p:cNvPr id="5" name="Rubrik 5">
            <a:extLst>
              <a:ext uri="{FF2B5EF4-FFF2-40B4-BE49-F238E27FC236}">
                <a16:creationId xmlns:a16="http://schemas.microsoft.com/office/drawing/2014/main" id="{5E6F9D16-34D7-F23D-912F-B9A184B4B383}"/>
              </a:ext>
            </a:extLst>
          </p:cNvPr>
          <p:cNvSpPr>
            <a:spLocks noGrp="1"/>
          </p:cNvSpPr>
          <p:nvPr>
            <p:ph type="title"/>
          </p:nvPr>
        </p:nvSpPr>
        <p:spPr>
          <a:xfrm>
            <a:off x="874709" y="1665288"/>
            <a:ext cx="6863278" cy="1150937"/>
          </a:xfrm>
        </p:spPr>
        <p:txBody>
          <a:bodyPr/>
          <a:lstStyle/>
          <a:p>
            <a:r>
              <a:rPr lang="sv-SE" noProof="1"/>
              <a:t>Familj och fritid</a:t>
            </a:r>
          </a:p>
        </p:txBody>
      </p:sp>
    </p:spTree>
    <p:extLst>
      <p:ext uri="{BB962C8B-B14F-4D97-AF65-F5344CB8AC3E}">
        <p14:creationId xmlns:p14="http://schemas.microsoft.com/office/powerpoint/2010/main" val="29364467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242BFF-2A0E-E2A4-1EBC-C9A9E9FD7E92}"/>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A219AD7E-63E0-94EF-1B75-D278232B9D0F}"/>
              </a:ext>
            </a:extLst>
          </p:cNvPr>
          <p:cNvSpPr>
            <a:spLocks noGrp="1"/>
          </p:cNvSpPr>
          <p:nvPr>
            <p:ph type="title"/>
          </p:nvPr>
        </p:nvSpPr>
        <p:spPr>
          <a:xfrm>
            <a:off x="515937" y="584200"/>
            <a:ext cx="9180513" cy="576000"/>
          </a:xfrm>
        </p:spPr>
        <p:txBody>
          <a:bodyPr/>
          <a:lstStyle/>
          <a:p>
            <a:r>
              <a:rPr lang="sv-SE" dirty="0"/>
              <a:t>Andel elever som deltar i ledarledd fritidsaktivitet eller träning</a:t>
            </a:r>
            <a:br>
              <a:rPr lang="sv-SE" dirty="0"/>
            </a:br>
            <a:r>
              <a:rPr lang="sv-SE" sz="1600" b="1" dirty="0"/>
              <a:t>År 2026</a:t>
            </a:r>
            <a:endParaRPr lang="sv-SE" sz="2000" b="1" dirty="0"/>
          </a:p>
        </p:txBody>
      </p:sp>
      <p:sp>
        <p:nvSpPr>
          <p:cNvPr id="15" name="Platshållare för text 14">
            <a:extLst>
              <a:ext uri="{FF2B5EF4-FFF2-40B4-BE49-F238E27FC236}">
                <a16:creationId xmlns:a16="http://schemas.microsoft.com/office/drawing/2014/main" id="{7880B844-8EEF-DFAB-9A1E-8FBCE1284DB7}"/>
              </a:ext>
            </a:extLst>
          </p:cNvPr>
          <p:cNvSpPr>
            <a:spLocks noGrp="1"/>
          </p:cNvSpPr>
          <p:nvPr>
            <p:ph type="body" sz="quarter" idx="20"/>
          </p:nvPr>
        </p:nvSpPr>
        <p:spPr>
          <a:xfrm>
            <a:off x="515938" y="6273800"/>
            <a:ext cx="10390187" cy="358775"/>
          </a:xfrm>
        </p:spPr>
        <p:txBody>
          <a:bodyPr/>
          <a:lstStyle/>
          <a:p>
            <a:r>
              <a:rPr lang="sv-SE" dirty="0"/>
              <a:t>'Avser andel som svarat 'Flera gånger i veckan' eller '1 gång i veckan' på någon av alla svarsalternativ i "Hur ofta brukar du delta i någon ledarledd fritidsaktivitet eller träning?” 'Individuell sport (</a:t>
            </a:r>
            <a:r>
              <a:rPr lang="sv-SE" dirty="0" err="1"/>
              <a:t>t.ex</a:t>
            </a:r>
            <a:r>
              <a:rPr lang="sv-SE" dirty="0"/>
              <a:t> gymnastik, ridning, simning)’,  'Lagsport (t.ex. fotboll, basket, innebandy)’, 'Kulturaktiviteter (musik, sång, teater och dans)', 'Religiösa aktiviteter (</a:t>
            </a:r>
            <a:r>
              <a:rPr lang="sv-SE" dirty="0" err="1"/>
              <a:t>t.ex</a:t>
            </a:r>
            <a:r>
              <a:rPr lang="sv-SE" dirty="0"/>
              <a:t> bönemöten, körsång och ungdomsgrupper)’, 'Friluftsaktiviteter (</a:t>
            </a:r>
            <a:r>
              <a:rPr lang="sv-SE" dirty="0" err="1"/>
              <a:t>t.ex</a:t>
            </a:r>
            <a:r>
              <a:rPr lang="sv-SE" dirty="0"/>
              <a:t> scouterna, sportfiskarna och 4H-gårdar)’, 'Aktiviteter i en ungdomsorganisation (</a:t>
            </a:r>
            <a:r>
              <a:rPr lang="sv-SE" dirty="0" err="1"/>
              <a:t>t.ex</a:t>
            </a:r>
            <a:r>
              <a:rPr lang="sv-SE" dirty="0"/>
              <a:t> politik och RFSL ungdom)', 'Annat’.</a:t>
            </a:r>
          </a:p>
        </p:txBody>
      </p:sp>
      <p:pic>
        <p:nvPicPr>
          <p:cNvPr id="3" name="Bildobjekt 2" descr="Andel elever som deltar i ledarledd fritidsaktivitet eller träning. Åk 9 grundskola: Pojkar 86 procent 2026. Flickor 73 procent. År 2 gymnasiet: Pojkar 77 procent. Flickor 62 procent.">
            <a:extLst>
              <a:ext uri="{FF2B5EF4-FFF2-40B4-BE49-F238E27FC236}">
                <a16:creationId xmlns:a16="http://schemas.microsoft.com/office/drawing/2014/main" id="{C4EAEDCA-89ED-A50B-40F8-E7ACD55B73E5}"/>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398122809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3344F7-C75D-0804-E1AF-BE19DD624749}"/>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B9EC8149-FA25-1B12-1D2B-45CC357DCA9D}"/>
              </a:ext>
            </a:extLst>
          </p:cNvPr>
          <p:cNvSpPr>
            <a:spLocks noGrp="1"/>
          </p:cNvSpPr>
          <p:nvPr>
            <p:ph type="title"/>
          </p:nvPr>
        </p:nvSpPr>
        <p:spPr>
          <a:xfrm>
            <a:off x="515938" y="584200"/>
            <a:ext cx="10225086" cy="576000"/>
          </a:xfrm>
        </p:spPr>
        <p:txBody>
          <a:bodyPr/>
          <a:lstStyle/>
          <a:p>
            <a:r>
              <a:rPr lang="sv-SE" dirty="0"/>
              <a:t>Positivt föräldraskap</a:t>
            </a:r>
            <a:br>
              <a:rPr lang="sv-SE" dirty="0"/>
            </a:br>
            <a:r>
              <a:rPr lang="sv-SE" sz="1600" b="1" dirty="0"/>
              <a:t>Index År 2026</a:t>
            </a:r>
            <a:br>
              <a:rPr lang="sv-SE" dirty="0"/>
            </a:br>
            <a:endParaRPr lang="sv-SE" dirty="0"/>
          </a:p>
        </p:txBody>
      </p:sp>
      <p:sp>
        <p:nvSpPr>
          <p:cNvPr id="15" name="Platshållare för text 14">
            <a:extLst>
              <a:ext uri="{FF2B5EF4-FFF2-40B4-BE49-F238E27FC236}">
                <a16:creationId xmlns:a16="http://schemas.microsoft.com/office/drawing/2014/main" id="{4176BA0E-CF08-1246-47B3-E72EF64EDE67}"/>
              </a:ext>
            </a:extLst>
          </p:cNvPr>
          <p:cNvSpPr>
            <a:spLocks noGrp="1"/>
          </p:cNvSpPr>
          <p:nvPr>
            <p:ph type="body" sz="quarter" idx="20"/>
          </p:nvPr>
        </p:nvSpPr>
        <p:spPr>
          <a:xfrm>
            <a:off x="515938" y="6273800"/>
            <a:ext cx="10225087" cy="358775"/>
          </a:xfrm>
        </p:spPr>
        <p:txBody>
          <a:bodyPr/>
          <a:lstStyle/>
          <a:p>
            <a:r>
              <a:rPr lang="sv-SE" dirty="0"/>
              <a:t>Indexvärdet löper mellan 0–100, där 100 motsvarar den högsta graden av positivt föräldraskap. Indexet baseras på hur eleverna har besvarat följande frågor: "Hur ofta tycker du att du kan prata med någon av dem om nästan allt?"; "Hur ofta tycker du att någon av dem tar sig tid att lyssna på dig?"; "Hur ofta tycker du att du kan lita på någon av dem om du verkligen behöver?”.</a:t>
            </a:r>
          </a:p>
        </p:txBody>
      </p:sp>
      <p:pic>
        <p:nvPicPr>
          <p:cNvPr id="3" name="Bildobjekt 2" descr="Positivt föräldraskap. Åk 9 grundskola: Pojkar 84 2026. Flickor 80. År 2 gymnasiet: Pojkar 84. Flickor 82.">
            <a:extLst>
              <a:ext uri="{FF2B5EF4-FFF2-40B4-BE49-F238E27FC236}">
                <a16:creationId xmlns:a16="http://schemas.microsoft.com/office/drawing/2014/main" id="{A7426518-C198-9F2E-A08C-988A6815B5E9}"/>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308080395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6B0EF-23F1-969D-5D77-990C3D21FC30}"/>
            </a:ext>
          </a:extLst>
        </p:cNvPr>
        <p:cNvGrpSpPr/>
        <p:nvPr/>
      </p:nvGrpSpPr>
      <p:grpSpPr>
        <a:xfrm>
          <a:off x="0" y="0"/>
          <a:ext cx="0" cy="0"/>
          <a:chOff x="0" y="0"/>
          <a:chExt cx="0" cy="0"/>
        </a:xfrm>
      </p:grpSpPr>
      <p:pic>
        <p:nvPicPr>
          <p:cNvPr id="4" name="Platshållare för bild 8">
            <a:extLst>
              <a:ext uri="{FF2B5EF4-FFF2-40B4-BE49-F238E27FC236}">
                <a16:creationId xmlns:a16="http://schemas.microsoft.com/office/drawing/2014/main" id="{CB4DEA5D-2F62-F1F7-66E7-5780AD85A717}"/>
              </a:ext>
              <a:ext uri="{C183D7F6-B498-43B3-948B-1728B52AA6E4}">
                <adec:decorative xmlns:adec="http://schemas.microsoft.com/office/drawing/2017/decorative" val="1"/>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857" b="857"/>
          <a:stretch/>
        </p:blipFill>
        <p:spPr/>
      </p:pic>
      <p:sp>
        <p:nvSpPr>
          <p:cNvPr id="5" name="Rubrik 5">
            <a:extLst>
              <a:ext uri="{FF2B5EF4-FFF2-40B4-BE49-F238E27FC236}">
                <a16:creationId xmlns:a16="http://schemas.microsoft.com/office/drawing/2014/main" id="{013DFBA4-FF48-ACE2-46FD-A129C0AD1DEB}"/>
              </a:ext>
            </a:extLst>
          </p:cNvPr>
          <p:cNvSpPr>
            <a:spLocks noGrp="1"/>
          </p:cNvSpPr>
          <p:nvPr>
            <p:ph type="title"/>
          </p:nvPr>
        </p:nvSpPr>
        <p:spPr>
          <a:xfrm>
            <a:off x="874709" y="1665288"/>
            <a:ext cx="6863278" cy="1150937"/>
          </a:xfrm>
        </p:spPr>
        <p:txBody>
          <a:bodyPr/>
          <a:lstStyle/>
          <a:p>
            <a:r>
              <a:rPr lang="sv-SE" noProof="1"/>
              <a:t>Otrygghet</a:t>
            </a:r>
          </a:p>
        </p:txBody>
      </p:sp>
    </p:spTree>
    <p:extLst>
      <p:ext uri="{BB962C8B-B14F-4D97-AF65-F5344CB8AC3E}">
        <p14:creationId xmlns:p14="http://schemas.microsoft.com/office/powerpoint/2010/main" val="3030084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E911BD16-DA71-7710-F43A-DB52C0D9B1E6}"/>
              </a:ext>
            </a:extLst>
          </p:cNvPr>
          <p:cNvSpPr>
            <a:spLocks noGrp="1"/>
          </p:cNvSpPr>
          <p:nvPr>
            <p:ph type="title"/>
          </p:nvPr>
        </p:nvSpPr>
        <p:spPr/>
        <p:txBody>
          <a:bodyPr/>
          <a:lstStyle/>
          <a:p>
            <a:r>
              <a:rPr lang="sv-SE" dirty="0"/>
              <a:t>Stockholmsenkätens syften</a:t>
            </a:r>
          </a:p>
        </p:txBody>
      </p:sp>
      <p:sp>
        <p:nvSpPr>
          <p:cNvPr id="8" name="Platshållare för text 7">
            <a:extLst>
              <a:ext uri="{FF2B5EF4-FFF2-40B4-BE49-F238E27FC236}">
                <a16:creationId xmlns:a16="http://schemas.microsoft.com/office/drawing/2014/main" id="{918C8BA3-8815-60A6-40DD-930383B814E5}"/>
              </a:ext>
            </a:extLst>
          </p:cNvPr>
          <p:cNvSpPr>
            <a:spLocks noGrp="1"/>
          </p:cNvSpPr>
          <p:nvPr>
            <p:ph type="body" sz="quarter" idx="4294967295"/>
          </p:nvPr>
        </p:nvSpPr>
        <p:spPr>
          <a:xfrm>
            <a:off x="515938" y="1304725"/>
            <a:ext cx="9504000" cy="2819600"/>
          </a:xfrm>
        </p:spPr>
        <p:txBody>
          <a:bodyPr/>
          <a:lstStyle/>
          <a:p>
            <a:pPr marL="342900" indent="-342900">
              <a:buFont typeface="Arial" panose="020B0604020202020204" pitchFamily="34" charset="0"/>
              <a:buChar char="•"/>
            </a:pPr>
            <a:r>
              <a:rPr lang="sv-SE" dirty="0"/>
              <a:t>Kartlägga och följa utvecklingen av ungdomars levnadsvanor och livsvillkor över tid.</a:t>
            </a:r>
          </a:p>
          <a:p>
            <a:pPr marL="342900" indent="-342900">
              <a:buFont typeface="Arial" panose="020B0604020202020204" pitchFamily="34" charset="0"/>
              <a:buChar char="•"/>
            </a:pPr>
            <a:r>
              <a:rPr lang="sv-SE" dirty="0"/>
              <a:t>Fungera som underlag för stadens främjande och förebyggande arbete.</a:t>
            </a:r>
          </a:p>
          <a:p>
            <a:pPr marL="342900" indent="-342900">
              <a:buFont typeface="Arial" panose="020B0604020202020204" pitchFamily="34" charset="0"/>
              <a:buChar char="•"/>
            </a:pPr>
            <a:r>
              <a:rPr lang="sv-SE" dirty="0"/>
              <a:t>Förse stadsdelsförvaltningar och skolor med lokala data.</a:t>
            </a:r>
          </a:p>
          <a:p>
            <a:pPr marL="342900" indent="-342900">
              <a:buFont typeface="Arial" panose="020B0604020202020204" pitchFamily="34" charset="0"/>
              <a:buChar char="•"/>
            </a:pPr>
            <a:r>
              <a:rPr lang="sv-SE" dirty="0"/>
              <a:t>Fungera som underlag för praktiknära forskning och kunskapsutveckling. </a:t>
            </a:r>
          </a:p>
        </p:txBody>
      </p:sp>
    </p:spTree>
    <p:extLst>
      <p:ext uri="{BB962C8B-B14F-4D97-AF65-F5344CB8AC3E}">
        <p14:creationId xmlns:p14="http://schemas.microsoft.com/office/powerpoint/2010/main" val="25454528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026D06-9C38-AC3B-790C-C6985587012E}"/>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B5DDCCF6-8E6E-DAFA-385D-1126B4D5C1D6}"/>
              </a:ext>
            </a:extLst>
          </p:cNvPr>
          <p:cNvSpPr>
            <a:spLocks noGrp="1"/>
          </p:cNvSpPr>
          <p:nvPr>
            <p:ph type="title"/>
          </p:nvPr>
        </p:nvSpPr>
        <p:spPr>
          <a:xfrm>
            <a:off x="515938" y="584200"/>
            <a:ext cx="10225086" cy="576000"/>
          </a:xfrm>
        </p:spPr>
        <p:txBody>
          <a:bodyPr/>
          <a:lstStyle/>
          <a:p>
            <a:r>
              <a:rPr lang="sv-SE" dirty="0"/>
              <a:t>Andel elever som känner sig otrygga i sitt bostadsområde</a:t>
            </a:r>
            <a:br>
              <a:rPr lang="sv-SE" dirty="0"/>
            </a:br>
            <a:endParaRPr lang="sv-SE" dirty="0"/>
          </a:p>
        </p:txBody>
      </p:sp>
      <p:sp>
        <p:nvSpPr>
          <p:cNvPr id="15" name="Platshållare för text 14">
            <a:extLst>
              <a:ext uri="{FF2B5EF4-FFF2-40B4-BE49-F238E27FC236}">
                <a16:creationId xmlns:a16="http://schemas.microsoft.com/office/drawing/2014/main" id="{F979E056-BF35-FE07-478F-A2768DE51084}"/>
              </a:ext>
            </a:extLst>
          </p:cNvPr>
          <p:cNvSpPr>
            <a:spLocks noGrp="1"/>
          </p:cNvSpPr>
          <p:nvPr>
            <p:ph type="body" sz="quarter" idx="20"/>
          </p:nvPr>
        </p:nvSpPr>
        <p:spPr>
          <a:xfrm>
            <a:off x="515938" y="6273800"/>
            <a:ext cx="10225087" cy="358775"/>
          </a:xfrm>
        </p:spPr>
        <p:txBody>
          <a:bodyPr/>
          <a:lstStyle/>
          <a:p>
            <a:r>
              <a:rPr lang="sv-SE" dirty="0"/>
              <a:t>Avser andel elever som uppgett att de känner sig mycket eller ganska otrygga att gå ut ensamma sent en kväll i sitt bostadsområde eller som uppgett att de ej går ut på kvällen av oro för att utsättas för brott. De som svarat att de inte går ut av andra orsaker ingår inte i basen.</a:t>
            </a:r>
          </a:p>
        </p:txBody>
      </p:sp>
      <p:pic>
        <p:nvPicPr>
          <p:cNvPr id="4" name="Bildobjekt 3" descr="Andel elever som känner sig otrygga i sitt bostadsområde. Åk 9 grundskola: Pojkar 15 procent 2026, minus 1 procentenheter jämfört med 2024. Flickor 49 procent, plus 9 procentenheter. År 2 gymnasiet: Pojkar 18 procent, plus 1 procentenheter. Flickor 50 procent, plus 19 procentenheter.">
            <a:extLst>
              <a:ext uri="{FF2B5EF4-FFF2-40B4-BE49-F238E27FC236}">
                <a16:creationId xmlns:a16="http://schemas.microsoft.com/office/drawing/2014/main" id="{0F311F0C-1603-F4DD-AC06-C53E3A7287C2}"/>
              </a:ext>
            </a:extLst>
          </p:cNvPr>
          <p:cNvPicPr>
            <a:picLocks noChangeAspect="1"/>
          </p:cNvPicPr>
          <p:nvPr/>
        </p:nvPicPr>
        <p:blipFill>
          <a:blip r:embed="rId2"/>
          <a:stretch>
            <a:fillRect/>
          </a:stretch>
        </p:blipFill>
        <p:spPr>
          <a:xfrm>
            <a:off x="608400" y="1728000"/>
            <a:ext cx="9608129" cy="4298053"/>
          </a:xfrm>
          <a:prstGeom prst="rect">
            <a:avLst/>
          </a:prstGeom>
        </p:spPr>
      </p:pic>
      <p:sp>
        <p:nvSpPr>
          <p:cNvPr id="3" name="Platshållare för innehåll 2">
            <a:extLst>
              <a:ext uri="{FF2B5EF4-FFF2-40B4-BE49-F238E27FC236}">
                <a16:creationId xmlns:a16="http://schemas.microsoft.com/office/drawing/2014/main" id="{CB66868D-E274-701C-D6E4-D64E7E6A9900}"/>
              </a:ext>
            </a:extLst>
          </p:cNvPr>
          <p:cNvSpPr txBox="1">
            <a:spLocks/>
          </p:cNvSpPr>
          <p:nvPr/>
        </p:nvSpPr>
        <p:spPr>
          <a:xfrm>
            <a:off x="1076325" y="5854265"/>
            <a:ext cx="1277077" cy="294035"/>
          </a:xfrm>
          <a:prstGeom prst="rect">
            <a:avLst/>
          </a:prstGeom>
        </p:spPr>
        <p:txBody>
          <a:bodyPr vert="horz" lIns="91440" tIns="45720" rIns="91440" bIns="45720" rtlCol="0">
            <a:noAutofit/>
          </a:bodyPr>
          <a:lstStyle>
            <a:lvl1pPr marL="0" indent="0" algn="l" defTabSz="914400" rtl="0" eaLnBrk="1" latinLnBrk="0" hangingPunct="1">
              <a:lnSpc>
                <a:spcPct val="105000"/>
              </a:lnSpc>
              <a:spcBef>
                <a:spcPts val="0"/>
              </a:spcBef>
              <a:spcAft>
                <a:spcPts val="1500"/>
              </a:spcAft>
              <a:buFont typeface="Arial" panose="020B0604020202020204" pitchFamily="34" charset="0"/>
              <a:buNone/>
              <a:defRPr lang="sv-SE" sz="1600" kern="1200" dirty="0">
                <a:solidFill>
                  <a:schemeClr val="tx1"/>
                </a:solidFill>
                <a:latin typeface="+mn-lt"/>
                <a:ea typeface="+mn-ea"/>
                <a:cs typeface="+mn-cs"/>
              </a:defRPr>
            </a:lvl1pPr>
            <a:lvl2pPr marL="0" indent="0" algn="l" defTabSz="914400" rtl="0" eaLnBrk="1" latinLnBrk="0" hangingPunct="1">
              <a:lnSpc>
                <a:spcPct val="105000"/>
              </a:lnSpc>
              <a:spcBef>
                <a:spcPts val="1500"/>
              </a:spcBef>
              <a:spcAft>
                <a:spcPts val="500"/>
              </a:spcAft>
              <a:buFont typeface="Arial" panose="020B0604020202020204" pitchFamily="34" charset="0"/>
              <a:buNone/>
              <a:defRPr lang="sv-SE" sz="1800" b="1" kern="1200" dirty="0">
                <a:solidFill>
                  <a:schemeClr val="tx1"/>
                </a:solidFill>
                <a:latin typeface="+mj-lt"/>
                <a:ea typeface="+mn-ea"/>
                <a:cs typeface="+mn-cs"/>
              </a:defRPr>
            </a:lvl2pPr>
            <a:lvl3pPr marL="360000" indent="-269875" algn="l" defTabSz="914400" rtl="0" eaLnBrk="1" latinLnBrk="0" hangingPunct="1">
              <a:lnSpc>
                <a:spcPct val="105000"/>
              </a:lnSpc>
              <a:spcBef>
                <a:spcPts val="0"/>
              </a:spcBef>
              <a:spcAft>
                <a:spcPts val="500"/>
              </a:spcAft>
              <a:buFont typeface="Tahoma" panose="020B0604030504040204" pitchFamily="34" charset="0"/>
              <a:buChar char="●"/>
              <a:defRPr lang="sv-SE" sz="1600" kern="1200" dirty="0">
                <a:solidFill>
                  <a:schemeClr val="tx1"/>
                </a:solidFill>
                <a:latin typeface="+mn-lt"/>
                <a:ea typeface="+mn-ea"/>
                <a:cs typeface="+mn-cs"/>
              </a:defRPr>
            </a:lvl3pPr>
            <a:lvl4pPr marL="720000" indent="-269875" algn="l" defTabSz="914400" rtl="0" eaLnBrk="1" latinLnBrk="0" hangingPunct="1">
              <a:lnSpc>
                <a:spcPct val="105000"/>
              </a:lnSpc>
              <a:spcBef>
                <a:spcPts val="0"/>
              </a:spcBef>
              <a:spcAft>
                <a:spcPts val="500"/>
              </a:spcAft>
              <a:buFont typeface="Tahoma" panose="020B0604030504040204" pitchFamily="34" charset="0"/>
              <a:buChar char="̶"/>
              <a:defRPr lang="sv-SE" sz="1400" kern="1200" dirty="0">
                <a:solidFill>
                  <a:schemeClr val="tx1"/>
                </a:solidFill>
                <a:latin typeface="+mn-lt"/>
                <a:ea typeface="+mn-ea"/>
                <a:cs typeface="+mn-cs"/>
              </a:defRPr>
            </a:lvl4pPr>
            <a:lvl5pPr marL="0" indent="0" algn="l" defTabSz="914400" rtl="0" eaLnBrk="1" latinLnBrk="0" hangingPunct="1">
              <a:lnSpc>
                <a:spcPct val="105000"/>
              </a:lnSpc>
              <a:spcBef>
                <a:spcPts val="0"/>
              </a:spcBef>
              <a:spcAft>
                <a:spcPts val="1000"/>
              </a:spcAft>
              <a:buFont typeface="Arial" panose="020B0604020202020204" pitchFamily="34" charset="0"/>
              <a:buNone/>
              <a:defRPr lang="sv-SE" sz="1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00" dirty="0"/>
              <a:t>*Färre än 25 svar.</a:t>
            </a:r>
          </a:p>
        </p:txBody>
      </p:sp>
    </p:spTree>
    <p:extLst>
      <p:ext uri="{BB962C8B-B14F-4D97-AF65-F5344CB8AC3E}">
        <p14:creationId xmlns:p14="http://schemas.microsoft.com/office/powerpoint/2010/main" val="17219784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6D891-941B-CB49-CF0A-6A61837509A2}"/>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4612B59E-740D-AE71-0EDD-C2CAB8C61C4C}"/>
              </a:ext>
            </a:extLst>
          </p:cNvPr>
          <p:cNvSpPr>
            <a:spLocks noGrp="1"/>
          </p:cNvSpPr>
          <p:nvPr>
            <p:ph type="title"/>
          </p:nvPr>
        </p:nvSpPr>
        <p:spPr>
          <a:xfrm>
            <a:off x="515938" y="584200"/>
            <a:ext cx="10225086" cy="576000"/>
          </a:xfrm>
        </p:spPr>
        <p:txBody>
          <a:bodyPr/>
          <a:lstStyle/>
          <a:p>
            <a:r>
              <a:rPr lang="sv-SE" dirty="0"/>
              <a:t>Andel elever som känner sig trygga på följande ställen</a:t>
            </a:r>
            <a:br>
              <a:rPr lang="sv-SE" dirty="0"/>
            </a:br>
            <a:r>
              <a:rPr lang="sv-SE" sz="1600" b="1" dirty="0"/>
              <a:t>År 2026</a:t>
            </a:r>
            <a:br>
              <a:rPr lang="sv-SE" dirty="0"/>
            </a:br>
            <a:endParaRPr lang="sv-SE" dirty="0"/>
          </a:p>
        </p:txBody>
      </p:sp>
      <p:sp>
        <p:nvSpPr>
          <p:cNvPr id="15" name="Platshållare för text 14">
            <a:extLst>
              <a:ext uri="{FF2B5EF4-FFF2-40B4-BE49-F238E27FC236}">
                <a16:creationId xmlns:a16="http://schemas.microsoft.com/office/drawing/2014/main" id="{EEC8FB0D-3EDD-6252-2EB6-BDE84F277F54}"/>
              </a:ext>
            </a:extLst>
          </p:cNvPr>
          <p:cNvSpPr>
            <a:spLocks noGrp="1"/>
          </p:cNvSpPr>
          <p:nvPr>
            <p:ph type="body" sz="quarter" idx="20"/>
          </p:nvPr>
        </p:nvSpPr>
        <p:spPr>
          <a:xfrm>
            <a:off x="515938" y="6273800"/>
            <a:ext cx="10225087" cy="358775"/>
          </a:xfrm>
        </p:spPr>
        <p:txBody>
          <a:bodyPr/>
          <a:lstStyle/>
          <a:p>
            <a:r>
              <a:rPr lang="sv-SE" dirty="0"/>
              <a:t>Avser andel elever som svarat ’Alltid’ eller ’Ofta’ på frågan Hur ofta känner du dig trygg på följande ställen:”.</a:t>
            </a:r>
          </a:p>
        </p:txBody>
      </p:sp>
      <p:pic>
        <p:nvPicPr>
          <p:cNvPr id="3" name="Bildobjekt 2" descr="Eleverna känner sig mest trygga på följande ställen. Åk 9 grundskola: Pojkar I hemmet 98 procent. Flickor I hemmet 96 procent. År 2 gymnasiet: Pojkar I hemmet 97 procent. Flickor I hemmet 95 procent.">
            <a:extLst>
              <a:ext uri="{FF2B5EF4-FFF2-40B4-BE49-F238E27FC236}">
                <a16:creationId xmlns:a16="http://schemas.microsoft.com/office/drawing/2014/main" id="{A6E70FA4-2FAD-1862-4C40-1060B5AFACEE}"/>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35351064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EF1EB3-17E4-EF8B-1B1E-08FCE4A68F40}"/>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DC3ACFC3-C56B-58FC-7A97-FA65D2C2248E}"/>
              </a:ext>
            </a:extLst>
          </p:cNvPr>
          <p:cNvSpPr>
            <a:spLocks noGrp="1"/>
          </p:cNvSpPr>
          <p:nvPr>
            <p:ph type="title"/>
          </p:nvPr>
        </p:nvSpPr>
        <p:spPr>
          <a:xfrm>
            <a:off x="515938" y="584200"/>
            <a:ext cx="10225086" cy="576000"/>
          </a:xfrm>
        </p:spPr>
        <p:txBody>
          <a:bodyPr/>
          <a:lstStyle/>
          <a:p>
            <a:r>
              <a:rPr lang="sv-SE" dirty="0"/>
              <a:t>Andel elever som litar på socialtjänsten</a:t>
            </a:r>
            <a:br>
              <a:rPr lang="sv-SE" dirty="0"/>
            </a:br>
            <a:r>
              <a:rPr lang="sv-SE" sz="1600" b="1" dirty="0"/>
              <a:t>År 2026</a:t>
            </a:r>
            <a:br>
              <a:rPr lang="sv-SE" dirty="0"/>
            </a:br>
            <a:endParaRPr lang="sv-SE" dirty="0"/>
          </a:p>
        </p:txBody>
      </p:sp>
      <p:sp>
        <p:nvSpPr>
          <p:cNvPr id="15" name="Platshållare för text 14">
            <a:extLst>
              <a:ext uri="{FF2B5EF4-FFF2-40B4-BE49-F238E27FC236}">
                <a16:creationId xmlns:a16="http://schemas.microsoft.com/office/drawing/2014/main" id="{9FBB88AD-51CB-7CFD-BD80-947C558D5A9E}"/>
              </a:ext>
            </a:extLst>
          </p:cNvPr>
          <p:cNvSpPr>
            <a:spLocks noGrp="1"/>
          </p:cNvSpPr>
          <p:nvPr>
            <p:ph type="body" sz="quarter" idx="20"/>
          </p:nvPr>
        </p:nvSpPr>
        <p:spPr>
          <a:xfrm>
            <a:off x="515938" y="6273800"/>
            <a:ext cx="10225087" cy="358775"/>
          </a:xfrm>
        </p:spPr>
        <p:txBody>
          <a:bodyPr/>
          <a:lstStyle/>
          <a:p>
            <a:r>
              <a:rPr lang="sv-SE" dirty="0"/>
              <a:t>Avser andel elever som svarat ’Väldigt mycket’ eller ’Ganska mycket’ på frågan ”Hur mycket litar du på socialtjänsten?”.</a:t>
            </a:r>
          </a:p>
        </p:txBody>
      </p:sp>
      <p:pic>
        <p:nvPicPr>
          <p:cNvPr id="3" name="Bildobjekt 2" descr="Andel elever som litar på socialtjänsten. Åk 9 grundskola: Pojkar 45 procent 2026. Flickor 32 procent. År 2 gymnasiet: Pojkar 34 procent. Flickor 33 procent.">
            <a:extLst>
              <a:ext uri="{FF2B5EF4-FFF2-40B4-BE49-F238E27FC236}">
                <a16:creationId xmlns:a16="http://schemas.microsoft.com/office/drawing/2014/main" id="{851A33AB-6CD8-CEC9-08DC-999B940CAE7A}"/>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39740682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C1737-3C12-1416-8A0E-5AFDE505B9D0}"/>
            </a:ext>
          </a:extLst>
        </p:cNvPr>
        <p:cNvGrpSpPr/>
        <p:nvPr/>
      </p:nvGrpSpPr>
      <p:grpSpPr>
        <a:xfrm>
          <a:off x="0" y="0"/>
          <a:ext cx="0" cy="0"/>
          <a:chOff x="0" y="0"/>
          <a:chExt cx="0" cy="0"/>
        </a:xfrm>
      </p:grpSpPr>
      <p:pic>
        <p:nvPicPr>
          <p:cNvPr id="4" name="Platshållare för bild 8">
            <a:extLst>
              <a:ext uri="{FF2B5EF4-FFF2-40B4-BE49-F238E27FC236}">
                <a16:creationId xmlns:a16="http://schemas.microsoft.com/office/drawing/2014/main" id="{BE6046C9-A28F-3E27-C354-BF57454DC876}"/>
              </a:ext>
              <a:ext uri="{C183D7F6-B498-43B3-948B-1728B52AA6E4}">
                <adec:decorative xmlns:adec="http://schemas.microsoft.com/office/drawing/2017/decorative" val="1"/>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857" b="857"/>
          <a:stretch/>
        </p:blipFill>
        <p:spPr/>
      </p:pic>
      <p:sp>
        <p:nvSpPr>
          <p:cNvPr id="5" name="Rubrik 5">
            <a:extLst>
              <a:ext uri="{FF2B5EF4-FFF2-40B4-BE49-F238E27FC236}">
                <a16:creationId xmlns:a16="http://schemas.microsoft.com/office/drawing/2014/main" id="{474B2245-5C76-B8D8-B448-F9CE6DEAF7AB}"/>
              </a:ext>
            </a:extLst>
          </p:cNvPr>
          <p:cNvSpPr>
            <a:spLocks noGrp="1"/>
          </p:cNvSpPr>
          <p:nvPr>
            <p:ph type="title"/>
          </p:nvPr>
        </p:nvSpPr>
        <p:spPr>
          <a:xfrm>
            <a:off x="874709" y="1665288"/>
            <a:ext cx="6211891" cy="1150937"/>
          </a:xfrm>
        </p:spPr>
        <p:txBody>
          <a:bodyPr/>
          <a:lstStyle/>
          <a:p>
            <a:r>
              <a:rPr lang="sv-SE" noProof="1"/>
              <a:t>Utsatthet för brott och våld</a:t>
            </a:r>
          </a:p>
        </p:txBody>
      </p:sp>
    </p:spTree>
    <p:extLst>
      <p:ext uri="{BB962C8B-B14F-4D97-AF65-F5344CB8AC3E}">
        <p14:creationId xmlns:p14="http://schemas.microsoft.com/office/powerpoint/2010/main" val="37745335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53F21-BA50-3A48-3E48-662DE625B4A0}"/>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8E34BF00-CA23-687B-D8DF-791447844B54}"/>
              </a:ext>
            </a:extLst>
          </p:cNvPr>
          <p:cNvSpPr>
            <a:spLocks noGrp="1"/>
          </p:cNvSpPr>
          <p:nvPr>
            <p:ph type="title"/>
          </p:nvPr>
        </p:nvSpPr>
        <p:spPr>
          <a:xfrm>
            <a:off x="515938" y="584200"/>
            <a:ext cx="10225086" cy="576000"/>
          </a:xfrm>
        </p:spPr>
        <p:txBody>
          <a:bodyPr/>
          <a:lstStyle/>
          <a:p>
            <a:r>
              <a:rPr lang="sv-SE" dirty="0"/>
              <a:t>Andel elever som har känt sig hotade de senaste 12 månaderna </a:t>
            </a:r>
            <a:br>
              <a:rPr lang="sv-SE" dirty="0"/>
            </a:br>
            <a:r>
              <a:rPr lang="sv-SE" sz="1600" b="1" dirty="0"/>
              <a:t>År 2026</a:t>
            </a:r>
            <a:br>
              <a:rPr lang="sv-SE" dirty="0"/>
            </a:br>
            <a:endParaRPr lang="sv-SE" dirty="0"/>
          </a:p>
        </p:txBody>
      </p:sp>
      <p:pic>
        <p:nvPicPr>
          <p:cNvPr id="3" name="Bildobjekt 2" descr="Andel elever som har känt sig hotade de senaste 12 månaderna År 2026. Åk 9 grundskola: Pojkar 11 procent 2026. Flickor 10 procent. År 2 gymnasiet: Pojkar 7 procent. Flickor 7 procent.">
            <a:extLst>
              <a:ext uri="{FF2B5EF4-FFF2-40B4-BE49-F238E27FC236}">
                <a16:creationId xmlns:a16="http://schemas.microsoft.com/office/drawing/2014/main" id="{157598EC-DB87-3EE9-1A02-D17C9CA51356}"/>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236559907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621E5-8B80-A5E6-D401-F5EE99AEE980}"/>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114537B5-0E69-A59F-1138-79AEC9CF503F}"/>
              </a:ext>
            </a:extLst>
          </p:cNvPr>
          <p:cNvSpPr>
            <a:spLocks noGrp="1"/>
          </p:cNvSpPr>
          <p:nvPr>
            <p:ph type="title"/>
          </p:nvPr>
        </p:nvSpPr>
        <p:spPr>
          <a:xfrm>
            <a:off x="515938" y="584200"/>
            <a:ext cx="9513887" cy="576263"/>
          </a:xfrm>
        </p:spPr>
        <p:txBody>
          <a:bodyPr/>
          <a:lstStyle/>
          <a:p>
            <a:r>
              <a:rPr lang="sv-SE" dirty="0"/>
              <a:t>Andel elever som blivit bestulna de senaste 12 månaderna</a:t>
            </a:r>
          </a:p>
        </p:txBody>
      </p:sp>
      <p:pic>
        <p:nvPicPr>
          <p:cNvPr id="4" name="Bildobjekt 3" descr="Andel elever blivit bestulna de senaste 12 månaderna. Åk 9 grundskola: Pojkar 9 procent 2026, plus 7 procentenheter jämfört med 2024. Flickor 5 procent, plus 2 procentenheter. År 2 gymnasiet: Pojkar 3 procent, minus 1 procentenheter. Flickor 5 procent, plus 3 procentenheter.">
            <a:extLst>
              <a:ext uri="{FF2B5EF4-FFF2-40B4-BE49-F238E27FC236}">
                <a16:creationId xmlns:a16="http://schemas.microsoft.com/office/drawing/2014/main" id="{C94119FA-2F9F-9E35-A879-DF3156632B44}"/>
              </a:ext>
            </a:extLst>
          </p:cNvPr>
          <p:cNvPicPr>
            <a:picLocks noChangeAspect="1"/>
          </p:cNvPicPr>
          <p:nvPr/>
        </p:nvPicPr>
        <p:blipFill>
          <a:blip r:embed="rId2"/>
          <a:stretch>
            <a:fillRect/>
          </a:stretch>
        </p:blipFill>
        <p:spPr>
          <a:xfrm>
            <a:off x="608400" y="1728000"/>
            <a:ext cx="9608129" cy="4298053"/>
          </a:xfrm>
          <a:prstGeom prst="rect">
            <a:avLst/>
          </a:prstGeom>
        </p:spPr>
      </p:pic>
      <p:sp>
        <p:nvSpPr>
          <p:cNvPr id="3" name="Platshållare för innehåll 2">
            <a:extLst>
              <a:ext uri="{FF2B5EF4-FFF2-40B4-BE49-F238E27FC236}">
                <a16:creationId xmlns:a16="http://schemas.microsoft.com/office/drawing/2014/main" id="{E806AA22-FAB8-89E6-A7BB-C3AFDA1225B4}"/>
              </a:ext>
            </a:extLst>
          </p:cNvPr>
          <p:cNvSpPr txBox="1">
            <a:spLocks/>
          </p:cNvSpPr>
          <p:nvPr/>
        </p:nvSpPr>
        <p:spPr>
          <a:xfrm>
            <a:off x="1076325" y="5854265"/>
            <a:ext cx="1277077" cy="294035"/>
          </a:xfrm>
          <a:prstGeom prst="rect">
            <a:avLst/>
          </a:prstGeom>
        </p:spPr>
        <p:txBody>
          <a:bodyPr vert="horz" lIns="91440" tIns="45720" rIns="91440" bIns="45720" rtlCol="0">
            <a:noAutofit/>
          </a:bodyPr>
          <a:lstStyle>
            <a:lvl1pPr marL="0" indent="0" algn="l" defTabSz="914400" rtl="0" eaLnBrk="1" latinLnBrk="0" hangingPunct="1">
              <a:lnSpc>
                <a:spcPct val="105000"/>
              </a:lnSpc>
              <a:spcBef>
                <a:spcPts val="0"/>
              </a:spcBef>
              <a:spcAft>
                <a:spcPts val="1500"/>
              </a:spcAft>
              <a:buFont typeface="Arial" panose="020B0604020202020204" pitchFamily="34" charset="0"/>
              <a:buNone/>
              <a:defRPr lang="sv-SE" sz="1600" kern="1200" dirty="0">
                <a:solidFill>
                  <a:schemeClr val="tx1"/>
                </a:solidFill>
                <a:latin typeface="+mn-lt"/>
                <a:ea typeface="+mn-ea"/>
                <a:cs typeface="+mn-cs"/>
              </a:defRPr>
            </a:lvl1pPr>
            <a:lvl2pPr marL="0" indent="0" algn="l" defTabSz="914400" rtl="0" eaLnBrk="1" latinLnBrk="0" hangingPunct="1">
              <a:lnSpc>
                <a:spcPct val="105000"/>
              </a:lnSpc>
              <a:spcBef>
                <a:spcPts val="1500"/>
              </a:spcBef>
              <a:spcAft>
                <a:spcPts val="500"/>
              </a:spcAft>
              <a:buFont typeface="Arial" panose="020B0604020202020204" pitchFamily="34" charset="0"/>
              <a:buNone/>
              <a:defRPr lang="sv-SE" sz="1800" b="1" kern="1200" dirty="0">
                <a:solidFill>
                  <a:schemeClr val="tx1"/>
                </a:solidFill>
                <a:latin typeface="+mj-lt"/>
                <a:ea typeface="+mn-ea"/>
                <a:cs typeface="+mn-cs"/>
              </a:defRPr>
            </a:lvl2pPr>
            <a:lvl3pPr marL="360000" indent="-269875" algn="l" defTabSz="914400" rtl="0" eaLnBrk="1" latinLnBrk="0" hangingPunct="1">
              <a:lnSpc>
                <a:spcPct val="105000"/>
              </a:lnSpc>
              <a:spcBef>
                <a:spcPts val="0"/>
              </a:spcBef>
              <a:spcAft>
                <a:spcPts val="500"/>
              </a:spcAft>
              <a:buFont typeface="Tahoma" panose="020B0604030504040204" pitchFamily="34" charset="0"/>
              <a:buChar char="●"/>
              <a:defRPr lang="sv-SE" sz="1600" kern="1200" dirty="0">
                <a:solidFill>
                  <a:schemeClr val="tx1"/>
                </a:solidFill>
                <a:latin typeface="+mn-lt"/>
                <a:ea typeface="+mn-ea"/>
                <a:cs typeface="+mn-cs"/>
              </a:defRPr>
            </a:lvl3pPr>
            <a:lvl4pPr marL="720000" indent="-269875" algn="l" defTabSz="914400" rtl="0" eaLnBrk="1" latinLnBrk="0" hangingPunct="1">
              <a:lnSpc>
                <a:spcPct val="105000"/>
              </a:lnSpc>
              <a:spcBef>
                <a:spcPts val="0"/>
              </a:spcBef>
              <a:spcAft>
                <a:spcPts val="500"/>
              </a:spcAft>
              <a:buFont typeface="Tahoma" panose="020B0604030504040204" pitchFamily="34" charset="0"/>
              <a:buChar char="̶"/>
              <a:defRPr lang="sv-SE" sz="1400" kern="1200" dirty="0">
                <a:solidFill>
                  <a:schemeClr val="tx1"/>
                </a:solidFill>
                <a:latin typeface="+mn-lt"/>
                <a:ea typeface="+mn-ea"/>
                <a:cs typeface="+mn-cs"/>
              </a:defRPr>
            </a:lvl4pPr>
            <a:lvl5pPr marL="0" indent="0" algn="l" defTabSz="914400" rtl="0" eaLnBrk="1" latinLnBrk="0" hangingPunct="1">
              <a:lnSpc>
                <a:spcPct val="105000"/>
              </a:lnSpc>
              <a:spcBef>
                <a:spcPts val="0"/>
              </a:spcBef>
              <a:spcAft>
                <a:spcPts val="1000"/>
              </a:spcAft>
              <a:buFont typeface="Arial" panose="020B0604020202020204" pitchFamily="34" charset="0"/>
              <a:buNone/>
              <a:defRPr lang="sv-SE" sz="1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00" dirty="0"/>
              <a:t>*Färre än 25 svar.</a:t>
            </a:r>
          </a:p>
        </p:txBody>
      </p:sp>
    </p:spTree>
    <p:extLst>
      <p:ext uri="{BB962C8B-B14F-4D97-AF65-F5344CB8AC3E}">
        <p14:creationId xmlns:p14="http://schemas.microsoft.com/office/powerpoint/2010/main" val="268545420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1AFFB9-5D49-70D1-0C86-CAB1EC762332}"/>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312338C0-21F7-6A4F-50D5-268DB27E5C6D}"/>
              </a:ext>
            </a:extLst>
          </p:cNvPr>
          <p:cNvSpPr>
            <a:spLocks noGrp="1"/>
          </p:cNvSpPr>
          <p:nvPr>
            <p:ph type="title"/>
          </p:nvPr>
        </p:nvSpPr>
        <p:spPr>
          <a:xfrm>
            <a:off x="515938" y="584200"/>
            <a:ext cx="10225086" cy="576000"/>
          </a:xfrm>
        </p:spPr>
        <p:txBody>
          <a:bodyPr/>
          <a:lstStyle/>
          <a:p>
            <a:r>
              <a:rPr lang="sv-SE" dirty="0"/>
              <a:t>Andel elever som har blivit rånade de senaste 12 månaderna</a:t>
            </a:r>
            <a:br>
              <a:rPr lang="sv-SE" dirty="0"/>
            </a:br>
            <a:endParaRPr lang="sv-SE" dirty="0"/>
          </a:p>
        </p:txBody>
      </p:sp>
      <p:pic>
        <p:nvPicPr>
          <p:cNvPr id="4" name="Bildobjekt 3" descr="Andel elever som har blivit rånade de senaste 12 månaderna. Åk 9 grundskola: Pojkar 2 procent 2026, oförändrat jämfört med 2024. Flickor 1 procent, minus 2 procentenheter. År 2 gymnasiet: Pojkar 1 procent, minus 1 procentenheter. Flickor 1 procent, oförändrat.">
            <a:extLst>
              <a:ext uri="{FF2B5EF4-FFF2-40B4-BE49-F238E27FC236}">
                <a16:creationId xmlns:a16="http://schemas.microsoft.com/office/drawing/2014/main" id="{DE9DA805-F78F-D004-D5FA-6B9E5E90F125}"/>
              </a:ext>
            </a:extLst>
          </p:cNvPr>
          <p:cNvPicPr>
            <a:picLocks noChangeAspect="1"/>
          </p:cNvPicPr>
          <p:nvPr/>
        </p:nvPicPr>
        <p:blipFill>
          <a:blip r:embed="rId2"/>
          <a:stretch>
            <a:fillRect/>
          </a:stretch>
        </p:blipFill>
        <p:spPr>
          <a:xfrm>
            <a:off x="608400" y="1728000"/>
            <a:ext cx="9608129" cy="4298053"/>
          </a:xfrm>
          <a:prstGeom prst="rect">
            <a:avLst/>
          </a:prstGeom>
        </p:spPr>
      </p:pic>
      <p:sp>
        <p:nvSpPr>
          <p:cNvPr id="3" name="Platshållare för innehåll 2">
            <a:extLst>
              <a:ext uri="{FF2B5EF4-FFF2-40B4-BE49-F238E27FC236}">
                <a16:creationId xmlns:a16="http://schemas.microsoft.com/office/drawing/2014/main" id="{C3FDB394-2AA7-7FE3-A198-87E4A7508FB6}"/>
              </a:ext>
            </a:extLst>
          </p:cNvPr>
          <p:cNvSpPr txBox="1">
            <a:spLocks/>
          </p:cNvSpPr>
          <p:nvPr/>
        </p:nvSpPr>
        <p:spPr>
          <a:xfrm>
            <a:off x="1076325" y="5854265"/>
            <a:ext cx="1277077" cy="294035"/>
          </a:xfrm>
          <a:prstGeom prst="rect">
            <a:avLst/>
          </a:prstGeom>
        </p:spPr>
        <p:txBody>
          <a:bodyPr vert="horz" lIns="91440" tIns="45720" rIns="91440" bIns="45720" rtlCol="0">
            <a:noAutofit/>
          </a:bodyPr>
          <a:lstStyle>
            <a:lvl1pPr marL="0" indent="0" algn="l" defTabSz="914400" rtl="0" eaLnBrk="1" latinLnBrk="0" hangingPunct="1">
              <a:lnSpc>
                <a:spcPct val="105000"/>
              </a:lnSpc>
              <a:spcBef>
                <a:spcPts val="0"/>
              </a:spcBef>
              <a:spcAft>
                <a:spcPts val="1500"/>
              </a:spcAft>
              <a:buFont typeface="Arial" panose="020B0604020202020204" pitchFamily="34" charset="0"/>
              <a:buNone/>
              <a:defRPr lang="sv-SE" sz="1600" kern="1200" dirty="0">
                <a:solidFill>
                  <a:schemeClr val="tx1"/>
                </a:solidFill>
                <a:latin typeface="+mn-lt"/>
                <a:ea typeface="+mn-ea"/>
                <a:cs typeface="+mn-cs"/>
              </a:defRPr>
            </a:lvl1pPr>
            <a:lvl2pPr marL="0" indent="0" algn="l" defTabSz="914400" rtl="0" eaLnBrk="1" latinLnBrk="0" hangingPunct="1">
              <a:lnSpc>
                <a:spcPct val="105000"/>
              </a:lnSpc>
              <a:spcBef>
                <a:spcPts val="1500"/>
              </a:spcBef>
              <a:spcAft>
                <a:spcPts val="500"/>
              </a:spcAft>
              <a:buFont typeface="Arial" panose="020B0604020202020204" pitchFamily="34" charset="0"/>
              <a:buNone/>
              <a:defRPr lang="sv-SE" sz="1800" b="1" kern="1200" dirty="0">
                <a:solidFill>
                  <a:schemeClr val="tx1"/>
                </a:solidFill>
                <a:latin typeface="+mj-lt"/>
                <a:ea typeface="+mn-ea"/>
                <a:cs typeface="+mn-cs"/>
              </a:defRPr>
            </a:lvl2pPr>
            <a:lvl3pPr marL="360000" indent="-269875" algn="l" defTabSz="914400" rtl="0" eaLnBrk="1" latinLnBrk="0" hangingPunct="1">
              <a:lnSpc>
                <a:spcPct val="105000"/>
              </a:lnSpc>
              <a:spcBef>
                <a:spcPts val="0"/>
              </a:spcBef>
              <a:spcAft>
                <a:spcPts val="500"/>
              </a:spcAft>
              <a:buFont typeface="Tahoma" panose="020B0604030504040204" pitchFamily="34" charset="0"/>
              <a:buChar char="●"/>
              <a:defRPr lang="sv-SE" sz="1600" kern="1200" dirty="0">
                <a:solidFill>
                  <a:schemeClr val="tx1"/>
                </a:solidFill>
                <a:latin typeface="+mn-lt"/>
                <a:ea typeface="+mn-ea"/>
                <a:cs typeface="+mn-cs"/>
              </a:defRPr>
            </a:lvl3pPr>
            <a:lvl4pPr marL="720000" indent="-269875" algn="l" defTabSz="914400" rtl="0" eaLnBrk="1" latinLnBrk="0" hangingPunct="1">
              <a:lnSpc>
                <a:spcPct val="105000"/>
              </a:lnSpc>
              <a:spcBef>
                <a:spcPts val="0"/>
              </a:spcBef>
              <a:spcAft>
                <a:spcPts val="500"/>
              </a:spcAft>
              <a:buFont typeface="Tahoma" panose="020B0604030504040204" pitchFamily="34" charset="0"/>
              <a:buChar char="̶"/>
              <a:defRPr lang="sv-SE" sz="1400" kern="1200" dirty="0">
                <a:solidFill>
                  <a:schemeClr val="tx1"/>
                </a:solidFill>
                <a:latin typeface="+mn-lt"/>
                <a:ea typeface="+mn-ea"/>
                <a:cs typeface="+mn-cs"/>
              </a:defRPr>
            </a:lvl4pPr>
            <a:lvl5pPr marL="0" indent="0" algn="l" defTabSz="914400" rtl="0" eaLnBrk="1" latinLnBrk="0" hangingPunct="1">
              <a:lnSpc>
                <a:spcPct val="105000"/>
              </a:lnSpc>
              <a:spcBef>
                <a:spcPts val="0"/>
              </a:spcBef>
              <a:spcAft>
                <a:spcPts val="1000"/>
              </a:spcAft>
              <a:buFont typeface="Arial" panose="020B0604020202020204" pitchFamily="34" charset="0"/>
              <a:buNone/>
              <a:defRPr lang="sv-SE" sz="1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00" dirty="0"/>
              <a:t>*Färre än 25 svar.</a:t>
            </a:r>
          </a:p>
        </p:txBody>
      </p:sp>
    </p:spTree>
    <p:extLst>
      <p:ext uri="{BB962C8B-B14F-4D97-AF65-F5344CB8AC3E}">
        <p14:creationId xmlns:p14="http://schemas.microsoft.com/office/powerpoint/2010/main" val="29386290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6000D-3FEE-A876-0669-EBF18FAEEFCA}"/>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E065991C-9C90-FDE2-A2DB-0B933336320C}"/>
              </a:ext>
            </a:extLst>
          </p:cNvPr>
          <p:cNvSpPr>
            <a:spLocks noGrp="1"/>
          </p:cNvSpPr>
          <p:nvPr>
            <p:ph type="title"/>
          </p:nvPr>
        </p:nvSpPr>
        <p:spPr>
          <a:xfrm>
            <a:off x="515938" y="584200"/>
            <a:ext cx="10225086" cy="576000"/>
          </a:xfrm>
        </p:spPr>
        <p:txBody>
          <a:bodyPr/>
          <a:lstStyle/>
          <a:p>
            <a:r>
              <a:rPr lang="sv-SE" dirty="0"/>
              <a:t>Andel elever som har blivit utsatta för misshandel de senaste 12 månaderna</a:t>
            </a:r>
            <a:br>
              <a:rPr lang="sv-SE" dirty="0"/>
            </a:br>
            <a:r>
              <a:rPr lang="sv-SE" sz="1600" b="1" dirty="0"/>
              <a:t>År 2026</a:t>
            </a:r>
            <a:br>
              <a:rPr lang="sv-SE" dirty="0"/>
            </a:br>
            <a:endParaRPr lang="sv-SE" dirty="0"/>
          </a:p>
        </p:txBody>
      </p:sp>
      <p:pic>
        <p:nvPicPr>
          <p:cNvPr id="4" name="Bildobjekt 3" descr="Andel elever som har blivit utsatta för misshandel de senaste 12 månaderna. Åk 9 grundskola: Pojkar 16 procent 2026. Flickor 8 procent. År 2 gymnasiet: Pojkar 5 procent. Flickor 4 procent.">
            <a:extLst>
              <a:ext uri="{FF2B5EF4-FFF2-40B4-BE49-F238E27FC236}">
                <a16:creationId xmlns:a16="http://schemas.microsoft.com/office/drawing/2014/main" id="{41F258C9-8774-9D23-EB68-5DAF35F8E210}"/>
              </a:ext>
            </a:extLst>
          </p:cNvPr>
          <p:cNvPicPr>
            <a:picLocks noChangeAspect="1"/>
          </p:cNvPicPr>
          <p:nvPr/>
        </p:nvPicPr>
        <p:blipFill>
          <a:blip r:embed="rId2"/>
          <a:stretch>
            <a:fillRect/>
          </a:stretch>
        </p:blipFill>
        <p:spPr>
          <a:xfrm>
            <a:off x="608400" y="1728000"/>
            <a:ext cx="9608129" cy="4298053"/>
          </a:xfrm>
          <a:prstGeom prst="rect">
            <a:avLst/>
          </a:prstGeom>
        </p:spPr>
      </p:pic>
      <p:sp>
        <p:nvSpPr>
          <p:cNvPr id="3" name="Platshållare för text 14">
            <a:extLst>
              <a:ext uri="{FF2B5EF4-FFF2-40B4-BE49-F238E27FC236}">
                <a16:creationId xmlns:a16="http://schemas.microsoft.com/office/drawing/2014/main" id="{FDE3F366-EC97-5E6B-2818-D0155B0A94BC}"/>
              </a:ext>
            </a:extLst>
          </p:cNvPr>
          <p:cNvSpPr>
            <a:spLocks noGrp="1"/>
          </p:cNvSpPr>
          <p:nvPr>
            <p:ph type="body" sz="quarter" idx="20"/>
          </p:nvPr>
        </p:nvSpPr>
        <p:spPr>
          <a:xfrm>
            <a:off x="515938" y="6273800"/>
            <a:ext cx="10225087" cy="358775"/>
          </a:xfrm>
        </p:spPr>
        <p:txBody>
          <a:bodyPr/>
          <a:lstStyle/>
          <a:p>
            <a:r>
              <a:rPr lang="sv-SE" dirty="0"/>
              <a:t>Avser andel elever som svarat ’Ja, under de senaste 30 dagarna’ eller ’ Ja, under de senaste 12 månaderna’ på frågan ” Har du någon gång blivit slagen, sparkad eller dragen i håret?”</a:t>
            </a:r>
          </a:p>
        </p:txBody>
      </p:sp>
    </p:spTree>
    <p:extLst>
      <p:ext uri="{BB962C8B-B14F-4D97-AF65-F5344CB8AC3E}">
        <p14:creationId xmlns:p14="http://schemas.microsoft.com/office/powerpoint/2010/main" val="192769055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1D67F8-93FF-D038-1FA9-62B46E72B45B}"/>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B9159843-8B20-48A1-8F4F-A36D217149A2}"/>
              </a:ext>
            </a:extLst>
          </p:cNvPr>
          <p:cNvSpPr>
            <a:spLocks noGrp="1"/>
          </p:cNvSpPr>
          <p:nvPr>
            <p:ph type="title"/>
          </p:nvPr>
        </p:nvSpPr>
        <p:spPr>
          <a:xfrm>
            <a:off x="515938" y="584200"/>
            <a:ext cx="10225086" cy="576000"/>
          </a:xfrm>
        </p:spPr>
        <p:txBody>
          <a:bodyPr/>
          <a:lstStyle/>
          <a:p>
            <a:r>
              <a:rPr lang="sv-SE" dirty="0"/>
              <a:t>Andel elever som har blivit utsatta för mobbning </a:t>
            </a:r>
            <a:r>
              <a:rPr lang="sv-SE"/>
              <a:t>i skolan de senaste 12 månaderna</a:t>
            </a:r>
            <a:endParaRPr lang="sv-SE" dirty="0"/>
          </a:p>
        </p:txBody>
      </p:sp>
      <p:sp>
        <p:nvSpPr>
          <p:cNvPr id="15" name="Platshållare för text 14">
            <a:extLst>
              <a:ext uri="{FF2B5EF4-FFF2-40B4-BE49-F238E27FC236}">
                <a16:creationId xmlns:a16="http://schemas.microsoft.com/office/drawing/2014/main" id="{D25D5D13-76DB-6593-D4E4-11D7E54E5C6B}"/>
              </a:ext>
            </a:extLst>
          </p:cNvPr>
          <p:cNvSpPr>
            <a:spLocks noGrp="1"/>
          </p:cNvSpPr>
          <p:nvPr>
            <p:ph type="body" sz="quarter" idx="20"/>
          </p:nvPr>
        </p:nvSpPr>
        <p:spPr>
          <a:xfrm>
            <a:off x="515938" y="6273800"/>
            <a:ext cx="10225087" cy="358775"/>
          </a:xfrm>
        </p:spPr>
        <p:txBody>
          <a:bodyPr/>
          <a:lstStyle/>
          <a:p>
            <a:r>
              <a:rPr lang="sv-SE" dirty="0"/>
              <a:t>Avser andel elever som svarat ’Ja’ på någon av följande frågor fler än 2 gånger eller om man blivit utsatt för minst två av dem 1–2 gånger. "Har du någon gång känt dig utfryst?"; "Har du någon gång känt dig trakasserad, kränkt eller förnedrad?"; "Har du någon gång blivit utsatt för ryktesspridning?"; "Har du någon gång känt dig hotad?"; "Har du någon gång blivit slagen, sparkad eller dragen i håret?"; "Har någon stulit från dig någon gång?”.</a:t>
            </a:r>
          </a:p>
        </p:txBody>
      </p:sp>
      <p:pic>
        <p:nvPicPr>
          <p:cNvPr id="4" name="Bildobjekt 3" descr="Andel elever som har blivit utsatta för mobbning. Åk 9 grundskola: Pojkar 21 procent 2026, plus 2 procentenheter jämfört med 2024. Flickor 28 procent, plus 2 procentenheter. År 2 gymnasiet: Pojkar 8 procent, plus 1 procentenheter. Flickor 13 procent, oförändrat.">
            <a:extLst>
              <a:ext uri="{FF2B5EF4-FFF2-40B4-BE49-F238E27FC236}">
                <a16:creationId xmlns:a16="http://schemas.microsoft.com/office/drawing/2014/main" id="{9C6675E5-47B4-A8B7-0D5F-1BD15643B5AA}"/>
              </a:ext>
            </a:extLst>
          </p:cNvPr>
          <p:cNvPicPr>
            <a:picLocks noChangeAspect="1"/>
          </p:cNvPicPr>
          <p:nvPr/>
        </p:nvPicPr>
        <p:blipFill>
          <a:blip r:embed="rId2"/>
          <a:stretch>
            <a:fillRect/>
          </a:stretch>
        </p:blipFill>
        <p:spPr>
          <a:xfrm>
            <a:off x="608400" y="1728000"/>
            <a:ext cx="9608129" cy="4298053"/>
          </a:xfrm>
          <a:prstGeom prst="rect">
            <a:avLst/>
          </a:prstGeom>
        </p:spPr>
      </p:pic>
      <p:sp>
        <p:nvSpPr>
          <p:cNvPr id="3" name="Platshållare för innehåll 2">
            <a:extLst>
              <a:ext uri="{FF2B5EF4-FFF2-40B4-BE49-F238E27FC236}">
                <a16:creationId xmlns:a16="http://schemas.microsoft.com/office/drawing/2014/main" id="{C1CAA2B4-3FA6-40AA-1EC8-5629005112B1}"/>
              </a:ext>
            </a:extLst>
          </p:cNvPr>
          <p:cNvSpPr txBox="1">
            <a:spLocks/>
          </p:cNvSpPr>
          <p:nvPr/>
        </p:nvSpPr>
        <p:spPr>
          <a:xfrm>
            <a:off x="1076325" y="5854265"/>
            <a:ext cx="1277077" cy="294035"/>
          </a:xfrm>
          <a:prstGeom prst="rect">
            <a:avLst/>
          </a:prstGeom>
        </p:spPr>
        <p:txBody>
          <a:bodyPr vert="horz" lIns="91440" tIns="45720" rIns="91440" bIns="45720" rtlCol="0">
            <a:noAutofit/>
          </a:bodyPr>
          <a:lstStyle>
            <a:lvl1pPr marL="0" indent="0" algn="l" defTabSz="914400" rtl="0" eaLnBrk="1" latinLnBrk="0" hangingPunct="1">
              <a:lnSpc>
                <a:spcPct val="105000"/>
              </a:lnSpc>
              <a:spcBef>
                <a:spcPts val="0"/>
              </a:spcBef>
              <a:spcAft>
                <a:spcPts val="1500"/>
              </a:spcAft>
              <a:buFont typeface="Arial" panose="020B0604020202020204" pitchFamily="34" charset="0"/>
              <a:buNone/>
              <a:defRPr lang="sv-SE" sz="1600" kern="1200" dirty="0">
                <a:solidFill>
                  <a:schemeClr val="tx1"/>
                </a:solidFill>
                <a:latin typeface="+mn-lt"/>
                <a:ea typeface="+mn-ea"/>
                <a:cs typeface="+mn-cs"/>
              </a:defRPr>
            </a:lvl1pPr>
            <a:lvl2pPr marL="0" indent="0" algn="l" defTabSz="914400" rtl="0" eaLnBrk="1" latinLnBrk="0" hangingPunct="1">
              <a:lnSpc>
                <a:spcPct val="105000"/>
              </a:lnSpc>
              <a:spcBef>
                <a:spcPts val="1500"/>
              </a:spcBef>
              <a:spcAft>
                <a:spcPts val="500"/>
              </a:spcAft>
              <a:buFont typeface="Arial" panose="020B0604020202020204" pitchFamily="34" charset="0"/>
              <a:buNone/>
              <a:defRPr lang="sv-SE" sz="1800" b="1" kern="1200" dirty="0">
                <a:solidFill>
                  <a:schemeClr val="tx1"/>
                </a:solidFill>
                <a:latin typeface="+mj-lt"/>
                <a:ea typeface="+mn-ea"/>
                <a:cs typeface="+mn-cs"/>
              </a:defRPr>
            </a:lvl2pPr>
            <a:lvl3pPr marL="360000" indent="-269875" algn="l" defTabSz="914400" rtl="0" eaLnBrk="1" latinLnBrk="0" hangingPunct="1">
              <a:lnSpc>
                <a:spcPct val="105000"/>
              </a:lnSpc>
              <a:spcBef>
                <a:spcPts val="0"/>
              </a:spcBef>
              <a:spcAft>
                <a:spcPts val="500"/>
              </a:spcAft>
              <a:buFont typeface="Tahoma" panose="020B0604030504040204" pitchFamily="34" charset="0"/>
              <a:buChar char="●"/>
              <a:defRPr lang="sv-SE" sz="1600" kern="1200" dirty="0">
                <a:solidFill>
                  <a:schemeClr val="tx1"/>
                </a:solidFill>
                <a:latin typeface="+mn-lt"/>
                <a:ea typeface="+mn-ea"/>
                <a:cs typeface="+mn-cs"/>
              </a:defRPr>
            </a:lvl3pPr>
            <a:lvl4pPr marL="720000" indent="-269875" algn="l" defTabSz="914400" rtl="0" eaLnBrk="1" latinLnBrk="0" hangingPunct="1">
              <a:lnSpc>
                <a:spcPct val="105000"/>
              </a:lnSpc>
              <a:spcBef>
                <a:spcPts val="0"/>
              </a:spcBef>
              <a:spcAft>
                <a:spcPts val="500"/>
              </a:spcAft>
              <a:buFont typeface="Tahoma" panose="020B0604030504040204" pitchFamily="34" charset="0"/>
              <a:buChar char="̶"/>
              <a:defRPr lang="sv-SE" sz="1400" kern="1200" dirty="0">
                <a:solidFill>
                  <a:schemeClr val="tx1"/>
                </a:solidFill>
                <a:latin typeface="+mn-lt"/>
                <a:ea typeface="+mn-ea"/>
                <a:cs typeface="+mn-cs"/>
              </a:defRPr>
            </a:lvl4pPr>
            <a:lvl5pPr marL="0" indent="0" algn="l" defTabSz="914400" rtl="0" eaLnBrk="1" latinLnBrk="0" hangingPunct="1">
              <a:lnSpc>
                <a:spcPct val="105000"/>
              </a:lnSpc>
              <a:spcBef>
                <a:spcPts val="0"/>
              </a:spcBef>
              <a:spcAft>
                <a:spcPts val="1000"/>
              </a:spcAft>
              <a:buFont typeface="Arial" panose="020B0604020202020204" pitchFamily="34" charset="0"/>
              <a:buNone/>
              <a:defRPr lang="sv-SE" sz="1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00" dirty="0"/>
              <a:t>*Färre än 25 svar.</a:t>
            </a:r>
          </a:p>
        </p:txBody>
      </p:sp>
    </p:spTree>
    <p:extLst>
      <p:ext uri="{BB962C8B-B14F-4D97-AF65-F5344CB8AC3E}">
        <p14:creationId xmlns:p14="http://schemas.microsoft.com/office/powerpoint/2010/main" val="50575190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8AC47-937D-3501-B6A3-ACC27E76B5B0}"/>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D170A660-03DD-CA28-621C-A27D05D26304}"/>
              </a:ext>
            </a:extLst>
          </p:cNvPr>
          <p:cNvSpPr>
            <a:spLocks noGrp="1"/>
          </p:cNvSpPr>
          <p:nvPr>
            <p:ph type="title"/>
          </p:nvPr>
        </p:nvSpPr>
        <p:spPr>
          <a:xfrm>
            <a:off x="515938" y="584200"/>
            <a:ext cx="10225086" cy="576000"/>
          </a:xfrm>
        </p:spPr>
        <p:txBody>
          <a:bodyPr/>
          <a:lstStyle/>
          <a:p>
            <a:r>
              <a:rPr lang="sv-SE" dirty="0"/>
              <a:t>Andel elever som bevittnat fysiskt våld inom familjen de senaste 12 månaderna</a:t>
            </a:r>
            <a:br>
              <a:rPr lang="sv-SE" dirty="0"/>
            </a:br>
            <a:r>
              <a:rPr lang="sv-SE" sz="1600" b="1" dirty="0"/>
              <a:t>År 2026</a:t>
            </a:r>
            <a:endParaRPr lang="sv-SE" b="1" dirty="0"/>
          </a:p>
        </p:txBody>
      </p:sp>
      <p:sp>
        <p:nvSpPr>
          <p:cNvPr id="15" name="Platshållare för text 14">
            <a:extLst>
              <a:ext uri="{FF2B5EF4-FFF2-40B4-BE49-F238E27FC236}">
                <a16:creationId xmlns:a16="http://schemas.microsoft.com/office/drawing/2014/main" id="{05400E56-DD05-F572-75BD-82083900C684}"/>
              </a:ext>
            </a:extLst>
          </p:cNvPr>
          <p:cNvSpPr>
            <a:spLocks noGrp="1"/>
          </p:cNvSpPr>
          <p:nvPr>
            <p:ph type="body" sz="quarter" idx="20"/>
          </p:nvPr>
        </p:nvSpPr>
        <p:spPr>
          <a:xfrm>
            <a:off x="515938" y="6273800"/>
            <a:ext cx="10225087" cy="358775"/>
          </a:xfrm>
        </p:spPr>
        <p:txBody>
          <a:bodyPr/>
          <a:lstStyle/>
          <a:p>
            <a:r>
              <a:rPr lang="sv-SE" dirty="0"/>
              <a:t>Avser andel elever som svarat ’Ja’ senaste 30 dagarna eller senaste 12 månaderna på frågan ”Har du varit med om att en vuxen i din familj utsatt någon annan i familjen (t.ex. en annan förälder eller syskon) för fysiskt våld (t.ex. gett en örfil, dragit i håret, slagit eller sparkats)?”.</a:t>
            </a:r>
          </a:p>
        </p:txBody>
      </p:sp>
      <p:pic>
        <p:nvPicPr>
          <p:cNvPr id="3" name="Bildobjekt 2" descr="Andel elever som bevittnat fysiskt våld inom familjen de senaste 12 månaderna. Åk 9 grundskola: Pojkar 1 procent 2026. Flickor 2 procent. År 2 gymnasiet: Pojkar 1 procent. Flickor 2 procent.">
            <a:extLst>
              <a:ext uri="{FF2B5EF4-FFF2-40B4-BE49-F238E27FC236}">
                <a16:creationId xmlns:a16="http://schemas.microsoft.com/office/drawing/2014/main" id="{DE1C5A00-E3D6-C698-F682-5B04B36771BF}"/>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26108508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C8E67-13B5-B9F5-B2C3-78143D5934A1}"/>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0726D86B-8FE8-2AAF-0582-7C512F07C0CD}"/>
              </a:ext>
            </a:extLst>
          </p:cNvPr>
          <p:cNvSpPr>
            <a:spLocks noGrp="1"/>
          </p:cNvSpPr>
          <p:nvPr>
            <p:ph type="title"/>
          </p:nvPr>
        </p:nvSpPr>
        <p:spPr>
          <a:xfrm>
            <a:off x="515937" y="584200"/>
            <a:ext cx="9180513" cy="576000"/>
          </a:xfrm>
        </p:spPr>
        <p:txBody>
          <a:bodyPr/>
          <a:lstStyle/>
          <a:p>
            <a:r>
              <a:rPr lang="sv-SE" dirty="0"/>
              <a:t>Genomförande av 2026 års undersökning</a:t>
            </a:r>
          </a:p>
        </p:txBody>
      </p:sp>
      <p:sp>
        <p:nvSpPr>
          <p:cNvPr id="8" name="Platshållare för text 7">
            <a:extLst>
              <a:ext uri="{FF2B5EF4-FFF2-40B4-BE49-F238E27FC236}">
                <a16:creationId xmlns:a16="http://schemas.microsoft.com/office/drawing/2014/main" id="{B487E372-54C0-3C6D-0D78-0D39604CD756}"/>
              </a:ext>
            </a:extLst>
          </p:cNvPr>
          <p:cNvSpPr>
            <a:spLocks noGrp="1"/>
          </p:cNvSpPr>
          <p:nvPr>
            <p:ph type="body" sz="quarter" idx="4294967295"/>
          </p:nvPr>
        </p:nvSpPr>
        <p:spPr>
          <a:xfrm>
            <a:off x="515938" y="1304724"/>
            <a:ext cx="10152062" cy="3400625"/>
          </a:xfrm>
        </p:spPr>
        <p:txBody>
          <a:bodyPr/>
          <a:lstStyle/>
          <a:p>
            <a:pPr marL="342900" indent="-342900">
              <a:buFont typeface="Arial" panose="020B0604020202020204" pitchFamily="34" charset="0"/>
              <a:buChar char="•"/>
            </a:pPr>
            <a:r>
              <a:rPr lang="sv-SE" dirty="0"/>
              <a:t>Målpopulation är elever i grundskolans årskurs 9 och i gymnasieskolans år 2.</a:t>
            </a:r>
          </a:p>
          <a:p>
            <a:pPr marL="342900" indent="-342900">
              <a:buFont typeface="Arial" panose="020B0604020202020204" pitchFamily="34" charset="0"/>
              <a:buChar char="•"/>
            </a:pPr>
            <a:r>
              <a:rPr lang="sv-SE" dirty="0"/>
              <a:t>Undersökningen genomfördes under vecka 10–13.</a:t>
            </a:r>
          </a:p>
          <a:p>
            <a:pPr marL="342900" indent="-342900">
              <a:buFont typeface="Arial" panose="020B0604020202020204" pitchFamily="34" charset="0"/>
              <a:buChar char="•"/>
            </a:pPr>
            <a:r>
              <a:rPr lang="sv-SE" dirty="0"/>
              <a:t>Enkäten består av ca 100 frågor.</a:t>
            </a:r>
          </a:p>
          <a:p>
            <a:pPr marL="342900" indent="-342900">
              <a:buFont typeface="Arial" panose="020B0604020202020204" pitchFamily="34" charset="0"/>
              <a:buChar char="•"/>
            </a:pPr>
            <a:r>
              <a:rPr lang="sv-SE" dirty="0"/>
              <a:t>Enkäten besvaras anonymt under lektionstid i skolan, under översyn av ansvarig vuxen.</a:t>
            </a:r>
          </a:p>
          <a:p>
            <a:pPr marL="342900" indent="-342900">
              <a:buFont typeface="Arial" panose="020B0604020202020204" pitchFamily="34" charset="0"/>
              <a:buChar char="•"/>
            </a:pPr>
            <a:r>
              <a:rPr lang="sv-SE" dirty="0"/>
              <a:t>Enkäten besvaras digitalt. </a:t>
            </a:r>
          </a:p>
          <a:p>
            <a:pPr marL="342900" indent="-342900">
              <a:buFont typeface="Arial" panose="020B0604020202020204" pitchFamily="34" charset="0"/>
              <a:buChar char="•"/>
            </a:pPr>
            <a:r>
              <a:rPr lang="sv-SE" dirty="0"/>
              <a:t>Undersökningen genomförs i 25 kommuner i Stockholms län.</a:t>
            </a:r>
          </a:p>
        </p:txBody>
      </p:sp>
    </p:spTree>
    <p:extLst>
      <p:ext uri="{BB962C8B-B14F-4D97-AF65-F5344CB8AC3E}">
        <p14:creationId xmlns:p14="http://schemas.microsoft.com/office/powerpoint/2010/main" val="140784034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4D2D4-D13D-034D-9C52-FB7DDB27AEE6}"/>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16434F61-0CD7-FFF2-2B3E-4F4D992A6E58}"/>
              </a:ext>
            </a:extLst>
          </p:cNvPr>
          <p:cNvSpPr>
            <a:spLocks noGrp="1"/>
          </p:cNvSpPr>
          <p:nvPr>
            <p:ph type="title"/>
          </p:nvPr>
        </p:nvSpPr>
        <p:spPr>
          <a:xfrm>
            <a:off x="515938" y="584200"/>
            <a:ext cx="10225086" cy="576000"/>
          </a:xfrm>
        </p:spPr>
        <p:txBody>
          <a:bodyPr/>
          <a:lstStyle/>
          <a:p>
            <a:r>
              <a:rPr lang="sv-SE" dirty="0"/>
              <a:t>Andel elever som bevittnat psykiskt våld inom familjen de senaste 12 månaderna</a:t>
            </a:r>
            <a:br>
              <a:rPr lang="sv-SE" dirty="0"/>
            </a:br>
            <a:r>
              <a:rPr lang="sv-SE" sz="1600" b="1" dirty="0"/>
              <a:t>År 2026</a:t>
            </a:r>
            <a:br>
              <a:rPr lang="sv-SE" dirty="0"/>
            </a:br>
            <a:endParaRPr lang="sv-SE" dirty="0"/>
          </a:p>
        </p:txBody>
      </p:sp>
      <p:sp>
        <p:nvSpPr>
          <p:cNvPr id="15" name="Platshållare för text 14">
            <a:extLst>
              <a:ext uri="{FF2B5EF4-FFF2-40B4-BE49-F238E27FC236}">
                <a16:creationId xmlns:a16="http://schemas.microsoft.com/office/drawing/2014/main" id="{0849AF35-63F3-12E8-B388-637771C3BE02}"/>
              </a:ext>
            </a:extLst>
          </p:cNvPr>
          <p:cNvSpPr>
            <a:spLocks noGrp="1"/>
          </p:cNvSpPr>
          <p:nvPr>
            <p:ph type="body" sz="quarter" idx="20"/>
          </p:nvPr>
        </p:nvSpPr>
        <p:spPr>
          <a:xfrm>
            <a:off x="515938" y="6273800"/>
            <a:ext cx="10225087" cy="358775"/>
          </a:xfrm>
        </p:spPr>
        <p:txBody>
          <a:bodyPr/>
          <a:lstStyle/>
          <a:p>
            <a:r>
              <a:rPr lang="sv-SE" dirty="0"/>
              <a:t>Avser andel elever som svarat ’Ja’ senaste 30 dagarna eller senaste 12 månaderna på frågan ”Har du varit med om att en vuxen i din familj utsatt någon annan i familjen (t.ex. en annan förälder eller syskon) för psykiskt våld (t.ex. trakasserat, förnedrat, kränkt eller hotat)?”.</a:t>
            </a:r>
          </a:p>
        </p:txBody>
      </p:sp>
      <p:pic>
        <p:nvPicPr>
          <p:cNvPr id="3" name="Bildobjekt 2" descr="Andel elever som bevittnat psykiskt våld inom familjen de senaste 12 månaderna. Åk 9 grundskola: Pojkar 2 procent 2026. Flickor 8 procent. År 2 gymnasiet: Pojkar 3 procent. Flickor 5 procent.">
            <a:extLst>
              <a:ext uri="{FF2B5EF4-FFF2-40B4-BE49-F238E27FC236}">
                <a16:creationId xmlns:a16="http://schemas.microsoft.com/office/drawing/2014/main" id="{91CC3A30-70FC-9A95-8B92-9EBB291E39D4}"/>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37542867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8C03F-135F-C259-95E2-A50FFB4C1D68}"/>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2DB87A07-1288-2808-171A-1F628B9DFDAE}"/>
              </a:ext>
            </a:extLst>
          </p:cNvPr>
          <p:cNvSpPr>
            <a:spLocks noGrp="1"/>
          </p:cNvSpPr>
          <p:nvPr>
            <p:ph type="title"/>
          </p:nvPr>
        </p:nvSpPr>
        <p:spPr>
          <a:xfrm>
            <a:off x="515938" y="584200"/>
            <a:ext cx="10225087" cy="576263"/>
          </a:xfrm>
        </p:spPr>
        <p:txBody>
          <a:bodyPr/>
          <a:lstStyle/>
          <a:p>
            <a:r>
              <a:rPr lang="sv-SE" sz="2800" dirty="0"/>
              <a:t>Andel elever som känt sig begränsade eller kontrollerade gällande val av partner, umgänge, klädsel eller fritidsaktivitet de senaste 12 månaderna</a:t>
            </a:r>
            <a:br>
              <a:rPr lang="sv-SE" dirty="0"/>
            </a:br>
            <a:r>
              <a:rPr lang="sv-SE" sz="1600" b="1" dirty="0"/>
              <a:t>År 2026</a:t>
            </a:r>
            <a:br>
              <a:rPr lang="sv-SE" dirty="0"/>
            </a:br>
            <a:endParaRPr lang="sv-SE" dirty="0"/>
          </a:p>
        </p:txBody>
      </p:sp>
      <p:pic>
        <p:nvPicPr>
          <p:cNvPr id="3" name="Bildobjekt 2" descr="Andel elever som känt sig begränsade eller kontrollerade gällande val av partner, umgänge, klädsel eller fritidsaktivitet de senaste 12 månaderna. Åk 9 grundskola: Pojkar 7 procent 2026. Flickor 11 procent. År 2 gymnasiet: Pojkar 5 procent. Flickor 9 procent.">
            <a:extLst>
              <a:ext uri="{FF2B5EF4-FFF2-40B4-BE49-F238E27FC236}">
                <a16:creationId xmlns:a16="http://schemas.microsoft.com/office/drawing/2014/main" id="{E4191711-A83A-7491-7E9D-10A73F8C191D}"/>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412080205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0F9393-F2D5-52F2-0D89-A73BCA9890C0}"/>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49B61AD0-228D-F6D3-BB10-9EA156E0DAB9}"/>
              </a:ext>
            </a:extLst>
          </p:cNvPr>
          <p:cNvSpPr>
            <a:spLocks noGrp="1"/>
          </p:cNvSpPr>
          <p:nvPr>
            <p:ph type="title"/>
          </p:nvPr>
        </p:nvSpPr>
        <p:spPr>
          <a:xfrm>
            <a:off x="515938" y="584200"/>
            <a:ext cx="10225087" cy="576263"/>
          </a:xfrm>
        </p:spPr>
        <p:txBody>
          <a:bodyPr/>
          <a:lstStyle/>
          <a:p>
            <a:r>
              <a:rPr lang="sv-SE" sz="3200" dirty="0"/>
              <a:t>Andel elever som har förväntningar på sig från familj och släkt att de ska vänta med sex tills de gifter dig?</a:t>
            </a:r>
            <a:br>
              <a:rPr lang="sv-SE" sz="3200" dirty="0"/>
            </a:br>
            <a:r>
              <a:rPr lang="sv-SE" sz="1600" b="1" dirty="0"/>
              <a:t>År 2026</a:t>
            </a:r>
            <a:br>
              <a:rPr lang="sv-SE" dirty="0"/>
            </a:br>
            <a:endParaRPr lang="sv-SE" dirty="0"/>
          </a:p>
        </p:txBody>
      </p:sp>
      <p:pic>
        <p:nvPicPr>
          <p:cNvPr id="3" name="Bildobjekt 2" descr="Andel elever som har förväntningar på sig från familj och släkt att de ska vänta med sex tills de gifter dig. Åk 9 grundskola: Pojkar 27 procent 2026. Flickor 37 procent. År 2 gymnasiet: Pojkar 26 procent. Flickor 39 procent.">
            <a:extLst>
              <a:ext uri="{FF2B5EF4-FFF2-40B4-BE49-F238E27FC236}">
                <a16:creationId xmlns:a16="http://schemas.microsoft.com/office/drawing/2014/main" id="{7E85387C-C143-EE97-6410-2A7C6496E27B}"/>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7405512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F16285-97F9-8824-4C5B-3693D2C4F190}"/>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2BF5516F-6C17-F99F-2BF2-BC527E1BF627}"/>
              </a:ext>
            </a:extLst>
          </p:cNvPr>
          <p:cNvSpPr>
            <a:spLocks noGrp="1"/>
          </p:cNvSpPr>
          <p:nvPr>
            <p:ph type="title"/>
          </p:nvPr>
        </p:nvSpPr>
        <p:spPr>
          <a:xfrm>
            <a:off x="515938" y="584200"/>
            <a:ext cx="10225086" cy="576000"/>
          </a:xfrm>
        </p:spPr>
        <p:txBody>
          <a:bodyPr/>
          <a:lstStyle/>
          <a:p>
            <a:r>
              <a:rPr lang="sv-SE" sz="3200" dirty="0"/>
              <a:t>Andel elever som blivit utsatta för sexuella handlingar mot sin vilja de senaste 12 månaderna </a:t>
            </a:r>
            <a:br>
              <a:rPr lang="sv-SE" dirty="0"/>
            </a:br>
            <a:r>
              <a:rPr lang="sv-SE" sz="1600" b="1" dirty="0"/>
              <a:t>År 2026</a:t>
            </a:r>
            <a:br>
              <a:rPr lang="sv-SE" dirty="0"/>
            </a:br>
            <a:endParaRPr lang="sv-SE" dirty="0"/>
          </a:p>
        </p:txBody>
      </p:sp>
      <p:sp>
        <p:nvSpPr>
          <p:cNvPr id="15" name="Platshållare för text 14">
            <a:extLst>
              <a:ext uri="{FF2B5EF4-FFF2-40B4-BE49-F238E27FC236}">
                <a16:creationId xmlns:a16="http://schemas.microsoft.com/office/drawing/2014/main" id="{A9D1B03D-FD98-0C60-AFA7-DD39D7442E8D}"/>
              </a:ext>
            </a:extLst>
          </p:cNvPr>
          <p:cNvSpPr>
            <a:spLocks noGrp="1"/>
          </p:cNvSpPr>
          <p:nvPr>
            <p:ph type="body" sz="quarter" idx="20"/>
          </p:nvPr>
        </p:nvSpPr>
        <p:spPr>
          <a:xfrm>
            <a:off x="515938" y="6273800"/>
            <a:ext cx="10225087" cy="358775"/>
          </a:xfrm>
        </p:spPr>
        <p:txBody>
          <a:bodyPr/>
          <a:lstStyle/>
          <a:p>
            <a:r>
              <a:rPr lang="sv-SE" dirty="0"/>
              <a:t>Avser andel elever som svarat ’Ja’ senaste 30 dagarna eller senaste 12 månaderna på frågan ”Har du någon gång mot din vilja varit med om att någon har blottat sig, att någon tafsat på dig eller att du mot din vilja tagit emot eller skickat avklädda bilder?”</a:t>
            </a:r>
          </a:p>
        </p:txBody>
      </p:sp>
      <p:pic>
        <p:nvPicPr>
          <p:cNvPr id="3" name="Bildobjekt 2" descr="Andel elever som blivit utsatta för sexuella handlingar mot sin vilja de senaste 12 månaderna. Åk 9 grundskola: Pojkar 5 procent 2026. Flickor 8 procent. År 2 gymnasiet: Pojkar 2 procent. Flickor 8 procent.">
            <a:extLst>
              <a:ext uri="{FF2B5EF4-FFF2-40B4-BE49-F238E27FC236}">
                <a16:creationId xmlns:a16="http://schemas.microsoft.com/office/drawing/2014/main" id="{A33F0C22-AA51-B2B2-CF1B-54FC2227EFA6}"/>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337829819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3587C-4D04-6BF9-BE1F-576378BBCB7E}"/>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5BEFCCAC-23EA-58C8-4635-18854BF3DD84}"/>
              </a:ext>
            </a:extLst>
          </p:cNvPr>
          <p:cNvSpPr>
            <a:spLocks noGrp="1"/>
          </p:cNvSpPr>
          <p:nvPr>
            <p:ph type="title"/>
          </p:nvPr>
        </p:nvSpPr>
        <p:spPr>
          <a:xfrm>
            <a:off x="515938" y="584200"/>
            <a:ext cx="10225087" cy="576263"/>
          </a:xfrm>
        </p:spPr>
        <p:txBody>
          <a:bodyPr/>
          <a:lstStyle/>
          <a:p>
            <a:r>
              <a:rPr lang="sv-SE" dirty="0"/>
              <a:t>Andel elever som har blivit tvingade till sex/våldtagna de senaste 12 månaderna</a:t>
            </a:r>
            <a:br>
              <a:rPr lang="sv-SE" dirty="0"/>
            </a:br>
            <a:r>
              <a:rPr lang="sv-SE" sz="1600" b="1" dirty="0"/>
              <a:t>År 2026</a:t>
            </a:r>
            <a:br>
              <a:rPr lang="sv-SE" dirty="0"/>
            </a:br>
            <a:endParaRPr lang="sv-SE" dirty="0"/>
          </a:p>
        </p:txBody>
      </p:sp>
      <p:sp>
        <p:nvSpPr>
          <p:cNvPr id="15" name="Platshållare för text 14">
            <a:extLst>
              <a:ext uri="{FF2B5EF4-FFF2-40B4-BE49-F238E27FC236}">
                <a16:creationId xmlns:a16="http://schemas.microsoft.com/office/drawing/2014/main" id="{50B1C799-6FA9-9807-2E5D-1DEBF14053E4}"/>
              </a:ext>
            </a:extLst>
          </p:cNvPr>
          <p:cNvSpPr>
            <a:spLocks noGrp="1"/>
          </p:cNvSpPr>
          <p:nvPr>
            <p:ph type="body" sz="quarter" idx="20"/>
          </p:nvPr>
        </p:nvSpPr>
        <p:spPr>
          <a:xfrm>
            <a:off x="515938" y="6273800"/>
            <a:ext cx="10225087" cy="358775"/>
          </a:xfrm>
        </p:spPr>
        <p:txBody>
          <a:bodyPr/>
          <a:lstStyle/>
          <a:p>
            <a:r>
              <a:rPr lang="sv-SE" dirty="0"/>
              <a:t>Avser andel elever som svarat ’Ja’ senaste 30 dagarna eller senaste 12 månaderna på frågan ”Har du någon gång haft sex fast du inte ville det?”</a:t>
            </a:r>
          </a:p>
        </p:txBody>
      </p:sp>
      <p:pic>
        <p:nvPicPr>
          <p:cNvPr id="3" name="Bildobjekt 2" descr="Andel elever som har blivit tvingade till sex/våldtagna de senaste 12 månaderna. Åk 9 grundskola: Pojkar 1 procent 2026. Flickor 1 procent. År 2 gymnasiet: Pojkar 1 procent. Flickor 2 procent.">
            <a:extLst>
              <a:ext uri="{FF2B5EF4-FFF2-40B4-BE49-F238E27FC236}">
                <a16:creationId xmlns:a16="http://schemas.microsoft.com/office/drawing/2014/main" id="{CBE19D9C-20D0-253F-4F9D-69399C011DAF}"/>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374829782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75A640-E566-30B4-E70E-F0FA7E7E795F}"/>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3D56BB48-919E-0F72-8E28-68D997C4459B}"/>
              </a:ext>
            </a:extLst>
          </p:cNvPr>
          <p:cNvSpPr>
            <a:spLocks noGrp="1"/>
          </p:cNvSpPr>
          <p:nvPr>
            <p:ph type="title"/>
          </p:nvPr>
        </p:nvSpPr>
        <p:spPr>
          <a:xfrm>
            <a:off x="515938" y="584200"/>
            <a:ext cx="10637837" cy="576263"/>
          </a:xfrm>
        </p:spPr>
        <p:txBody>
          <a:bodyPr/>
          <a:lstStyle/>
          <a:p>
            <a:r>
              <a:rPr lang="sv-SE" sz="3200" dirty="0"/>
              <a:t>Andel elever som har blivit kontaktade av någon i som vill att de ska göra något brottsligt de senaste 12 månaderna</a:t>
            </a:r>
            <a:br>
              <a:rPr lang="sv-SE" dirty="0"/>
            </a:br>
            <a:r>
              <a:rPr lang="sv-SE" sz="1600" b="1" dirty="0"/>
              <a:t>År 2026</a:t>
            </a:r>
            <a:br>
              <a:rPr lang="sv-SE" dirty="0"/>
            </a:br>
            <a:endParaRPr lang="sv-SE" dirty="0"/>
          </a:p>
        </p:txBody>
      </p:sp>
      <p:pic>
        <p:nvPicPr>
          <p:cNvPr id="3" name="Bildobjekt 2" descr="Andel elever som har blivit kontaktade av någon i som vill att de ska göra något brottsligt de senaste 12 månaderna. Åk 9 grundskola: Pojkar 3 procent 2026. Flickor 2 procent. År 2 gymnasiet: Pojkar 2 procent. Flickor 2 procent.">
            <a:extLst>
              <a:ext uri="{FF2B5EF4-FFF2-40B4-BE49-F238E27FC236}">
                <a16:creationId xmlns:a16="http://schemas.microsoft.com/office/drawing/2014/main" id="{5E3BA147-CDF0-2498-E2BA-C047AE53AD95}"/>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37461109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A9E9DC-33F3-3B51-FC4D-5789AE05C110}"/>
            </a:ext>
          </a:extLst>
        </p:cNvPr>
        <p:cNvGrpSpPr/>
        <p:nvPr/>
      </p:nvGrpSpPr>
      <p:grpSpPr>
        <a:xfrm>
          <a:off x="0" y="0"/>
          <a:ext cx="0" cy="0"/>
          <a:chOff x="0" y="0"/>
          <a:chExt cx="0" cy="0"/>
        </a:xfrm>
      </p:grpSpPr>
      <p:pic>
        <p:nvPicPr>
          <p:cNvPr id="4" name="Platshållare för bild 8">
            <a:extLst>
              <a:ext uri="{FF2B5EF4-FFF2-40B4-BE49-F238E27FC236}">
                <a16:creationId xmlns:a16="http://schemas.microsoft.com/office/drawing/2014/main" id="{F492B05C-9421-33F3-32B3-4C1B249A20F5}"/>
              </a:ext>
              <a:ext uri="{C183D7F6-B498-43B3-948B-1728B52AA6E4}">
                <adec:decorative xmlns:adec="http://schemas.microsoft.com/office/drawing/2017/decorative" val="1"/>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857" b="857"/>
          <a:stretch/>
        </p:blipFill>
        <p:spPr/>
      </p:pic>
      <p:sp>
        <p:nvSpPr>
          <p:cNvPr id="5" name="Rubrik 5">
            <a:extLst>
              <a:ext uri="{FF2B5EF4-FFF2-40B4-BE49-F238E27FC236}">
                <a16:creationId xmlns:a16="http://schemas.microsoft.com/office/drawing/2014/main" id="{2545BBD6-2346-882C-412E-DBFBCE2B92B4}"/>
              </a:ext>
            </a:extLst>
          </p:cNvPr>
          <p:cNvSpPr>
            <a:spLocks noGrp="1"/>
          </p:cNvSpPr>
          <p:nvPr>
            <p:ph type="title"/>
          </p:nvPr>
        </p:nvSpPr>
        <p:spPr>
          <a:xfrm>
            <a:off x="874709" y="1665288"/>
            <a:ext cx="6211891" cy="1150937"/>
          </a:xfrm>
        </p:spPr>
        <p:txBody>
          <a:bodyPr/>
          <a:lstStyle/>
          <a:p>
            <a:r>
              <a:rPr lang="sv-SE" noProof="1"/>
              <a:t>Brott och våld</a:t>
            </a:r>
          </a:p>
        </p:txBody>
      </p:sp>
    </p:spTree>
    <p:extLst>
      <p:ext uri="{BB962C8B-B14F-4D97-AF65-F5344CB8AC3E}">
        <p14:creationId xmlns:p14="http://schemas.microsoft.com/office/powerpoint/2010/main" val="156434556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EF8B63-5B93-7475-EB3B-909314AC0789}"/>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500CBEB1-2BAE-274D-1064-A2BA19E356F8}"/>
              </a:ext>
            </a:extLst>
          </p:cNvPr>
          <p:cNvSpPr>
            <a:spLocks noGrp="1"/>
          </p:cNvSpPr>
          <p:nvPr>
            <p:ph type="title"/>
          </p:nvPr>
        </p:nvSpPr>
        <p:spPr>
          <a:xfrm>
            <a:off x="515938" y="584200"/>
            <a:ext cx="10225086" cy="576000"/>
          </a:xfrm>
        </p:spPr>
        <p:txBody>
          <a:bodyPr/>
          <a:lstStyle/>
          <a:p>
            <a:r>
              <a:rPr lang="sv-SE" dirty="0"/>
              <a:t>Andel elever som har snattat eller stulit de senaste 12 månaderna</a:t>
            </a:r>
            <a:br>
              <a:rPr lang="sv-SE" dirty="0"/>
            </a:br>
            <a:r>
              <a:rPr lang="sv-SE" sz="1600" b="1" dirty="0"/>
              <a:t>År 2026</a:t>
            </a:r>
            <a:br>
              <a:rPr lang="sv-SE" dirty="0"/>
            </a:br>
            <a:endParaRPr lang="sv-SE" dirty="0"/>
          </a:p>
        </p:txBody>
      </p:sp>
      <p:sp>
        <p:nvSpPr>
          <p:cNvPr id="15" name="Platshållare för text 14">
            <a:extLst>
              <a:ext uri="{FF2B5EF4-FFF2-40B4-BE49-F238E27FC236}">
                <a16:creationId xmlns:a16="http://schemas.microsoft.com/office/drawing/2014/main" id="{39CD3FED-4FAD-92A3-B02E-E32B81EB3E6E}"/>
              </a:ext>
            </a:extLst>
          </p:cNvPr>
          <p:cNvSpPr>
            <a:spLocks noGrp="1"/>
          </p:cNvSpPr>
          <p:nvPr>
            <p:ph type="body" sz="quarter" idx="20"/>
          </p:nvPr>
        </p:nvSpPr>
        <p:spPr>
          <a:xfrm>
            <a:off x="515938" y="6273800"/>
            <a:ext cx="10225087" cy="358775"/>
          </a:xfrm>
        </p:spPr>
        <p:txBody>
          <a:bodyPr/>
          <a:lstStyle/>
          <a:p>
            <a:r>
              <a:rPr lang="sv-SE" dirty="0"/>
              <a:t>Avser andel elever som uppgett att de under de senaste 12 månaderna har snattat eller stulit en cykel.</a:t>
            </a:r>
          </a:p>
        </p:txBody>
      </p:sp>
      <p:pic>
        <p:nvPicPr>
          <p:cNvPr id="3" name="Bildobjekt 2" descr="Andel elever som har snattat eller stulit de senaste 12 månaderna. Åk 9 grundskola: Pojkar 6 procent 2026. Flickor 3 procent. År 2 gymnasiet: Pojkar 3 procent. Flickor 2 procent.">
            <a:extLst>
              <a:ext uri="{FF2B5EF4-FFF2-40B4-BE49-F238E27FC236}">
                <a16:creationId xmlns:a16="http://schemas.microsoft.com/office/drawing/2014/main" id="{0006C6E1-1CFC-AF98-FA5F-2724F2CA1586}"/>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16139487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B7DE2-D67B-299F-6EC9-31095CA8D00D}"/>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CA844703-CDA1-B4C3-8381-D10BF3E27D35}"/>
              </a:ext>
            </a:extLst>
          </p:cNvPr>
          <p:cNvSpPr>
            <a:spLocks noGrp="1"/>
          </p:cNvSpPr>
          <p:nvPr>
            <p:ph type="title"/>
          </p:nvPr>
        </p:nvSpPr>
        <p:spPr>
          <a:xfrm>
            <a:off x="515938" y="584200"/>
            <a:ext cx="10225086" cy="576000"/>
          </a:xfrm>
        </p:spPr>
        <p:txBody>
          <a:bodyPr/>
          <a:lstStyle/>
          <a:p>
            <a:r>
              <a:rPr lang="sv-SE" dirty="0"/>
              <a:t>Andel elever som har begått allvarligt egendomsbrott de senaste 12 månaderna</a:t>
            </a:r>
            <a:br>
              <a:rPr lang="sv-SE" dirty="0"/>
            </a:br>
            <a:endParaRPr lang="sv-SE" dirty="0"/>
          </a:p>
        </p:txBody>
      </p:sp>
      <p:sp>
        <p:nvSpPr>
          <p:cNvPr id="15" name="Platshållare för text 14">
            <a:extLst>
              <a:ext uri="{FF2B5EF4-FFF2-40B4-BE49-F238E27FC236}">
                <a16:creationId xmlns:a16="http://schemas.microsoft.com/office/drawing/2014/main" id="{33D1F4F4-A888-7FB4-0FDE-858E113A3B61}"/>
              </a:ext>
            </a:extLst>
          </p:cNvPr>
          <p:cNvSpPr>
            <a:spLocks noGrp="1"/>
          </p:cNvSpPr>
          <p:nvPr>
            <p:ph type="body" sz="quarter" idx="20"/>
          </p:nvPr>
        </p:nvSpPr>
        <p:spPr>
          <a:xfrm>
            <a:off x="515938" y="6273800"/>
            <a:ext cx="10225087" cy="358775"/>
          </a:xfrm>
        </p:spPr>
        <p:txBody>
          <a:bodyPr/>
          <a:lstStyle/>
          <a:p>
            <a:r>
              <a:rPr lang="sv-SE" dirty="0"/>
              <a:t>Avser andel elever som uppgett att de under de senaste 12 månaderna har stulit en moped, motorcykel eller bil eller gjort inbrott i en bil eller byggnad. 2024 och tidigare år bestod variabeln av 3 frågor, de som senaste tolv månaderna “stulit moped eller motorcykel” eller ”stulit bil” eller ”gjort inbrott i bil, affär, kiosk eller byggnad”.</a:t>
            </a:r>
          </a:p>
        </p:txBody>
      </p:sp>
      <p:pic>
        <p:nvPicPr>
          <p:cNvPr id="4" name="Bildobjekt 3" descr="Andel elever som har begått allvarligt egendomsbrott de senaste 12 månaderna. Åk 9 grundskola: Pojkar 1 procent 2026, minus 6 procentenheter jämfört med 2024. Flickor 0 procent, minus 1 procentenheter. År 2 gymnasiet: Pojkar 1 procent, minus 8 procentenheter. Flickor 1 procent, minus 1 procentenheter.">
            <a:extLst>
              <a:ext uri="{FF2B5EF4-FFF2-40B4-BE49-F238E27FC236}">
                <a16:creationId xmlns:a16="http://schemas.microsoft.com/office/drawing/2014/main" id="{3E79D325-985E-5399-EE95-60239D53BF72}"/>
              </a:ext>
            </a:extLst>
          </p:cNvPr>
          <p:cNvPicPr>
            <a:picLocks noChangeAspect="1"/>
          </p:cNvPicPr>
          <p:nvPr/>
        </p:nvPicPr>
        <p:blipFill>
          <a:blip r:embed="rId2"/>
          <a:stretch>
            <a:fillRect/>
          </a:stretch>
        </p:blipFill>
        <p:spPr>
          <a:xfrm>
            <a:off x="608400" y="1728000"/>
            <a:ext cx="9608129" cy="4298053"/>
          </a:xfrm>
          <a:prstGeom prst="rect">
            <a:avLst/>
          </a:prstGeom>
        </p:spPr>
      </p:pic>
      <p:sp>
        <p:nvSpPr>
          <p:cNvPr id="3" name="Platshållare för innehåll 2">
            <a:extLst>
              <a:ext uri="{FF2B5EF4-FFF2-40B4-BE49-F238E27FC236}">
                <a16:creationId xmlns:a16="http://schemas.microsoft.com/office/drawing/2014/main" id="{AD65C047-4E77-E723-BF13-92B12B374741}"/>
              </a:ext>
            </a:extLst>
          </p:cNvPr>
          <p:cNvSpPr txBox="1">
            <a:spLocks/>
          </p:cNvSpPr>
          <p:nvPr/>
        </p:nvSpPr>
        <p:spPr>
          <a:xfrm>
            <a:off x="1076325" y="5854265"/>
            <a:ext cx="1277077" cy="294035"/>
          </a:xfrm>
          <a:prstGeom prst="rect">
            <a:avLst/>
          </a:prstGeom>
        </p:spPr>
        <p:txBody>
          <a:bodyPr vert="horz" lIns="91440" tIns="45720" rIns="91440" bIns="45720" rtlCol="0">
            <a:noAutofit/>
          </a:bodyPr>
          <a:lstStyle>
            <a:lvl1pPr marL="0" indent="0" algn="l" defTabSz="914400" rtl="0" eaLnBrk="1" latinLnBrk="0" hangingPunct="1">
              <a:lnSpc>
                <a:spcPct val="105000"/>
              </a:lnSpc>
              <a:spcBef>
                <a:spcPts val="0"/>
              </a:spcBef>
              <a:spcAft>
                <a:spcPts val="1500"/>
              </a:spcAft>
              <a:buFont typeface="Arial" panose="020B0604020202020204" pitchFamily="34" charset="0"/>
              <a:buNone/>
              <a:defRPr lang="sv-SE" sz="1600" kern="1200" dirty="0">
                <a:solidFill>
                  <a:schemeClr val="tx1"/>
                </a:solidFill>
                <a:latin typeface="+mn-lt"/>
                <a:ea typeface="+mn-ea"/>
                <a:cs typeface="+mn-cs"/>
              </a:defRPr>
            </a:lvl1pPr>
            <a:lvl2pPr marL="0" indent="0" algn="l" defTabSz="914400" rtl="0" eaLnBrk="1" latinLnBrk="0" hangingPunct="1">
              <a:lnSpc>
                <a:spcPct val="105000"/>
              </a:lnSpc>
              <a:spcBef>
                <a:spcPts val="1500"/>
              </a:spcBef>
              <a:spcAft>
                <a:spcPts val="500"/>
              </a:spcAft>
              <a:buFont typeface="Arial" panose="020B0604020202020204" pitchFamily="34" charset="0"/>
              <a:buNone/>
              <a:defRPr lang="sv-SE" sz="1800" b="1" kern="1200" dirty="0">
                <a:solidFill>
                  <a:schemeClr val="tx1"/>
                </a:solidFill>
                <a:latin typeface="+mj-lt"/>
                <a:ea typeface="+mn-ea"/>
                <a:cs typeface="+mn-cs"/>
              </a:defRPr>
            </a:lvl2pPr>
            <a:lvl3pPr marL="360000" indent="-269875" algn="l" defTabSz="914400" rtl="0" eaLnBrk="1" latinLnBrk="0" hangingPunct="1">
              <a:lnSpc>
                <a:spcPct val="105000"/>
              </a:lnSpc>
              <a:spcBef>
                <a:spcPts val="0"/>
              </a:spcBef>
              <a:spcAft>
                <a:spcPts val="500"/>
              </a:spcAft>
              <a:buFont typeface="Tahoma" panose="020B0604030504040204" pitchFamily="34" charset="0"/>
              <a:buChar char="●"/>
              <a:defRPr lang="sv-SE" sz="1600" kern="1200" dirty="0">
                <a:solidFill>
                  <a:schemeClr val="tx1"/>
                </a:solidFill>
                <a:latin typeface="+mn-lt"/>
                <a:ea typeface="+mn-ea"/>
                <a:cs typeface="+mn-cs"/>
              </a:defRPr>
            </a:lvl3pPr>
            <a:lvl4pPr marL="720000" indent="-269875" algn="l" defTabSz="914400" rtl="0" eaLnBrk="1" latinLnBrk="0" hangingPunct="1">
              <a:lnSpc>
                <a:spcPct val="105000"/>
              </a:lnSpc>
              <a:spcBef>
                <a:spcPts val="0"/>
              </a:spcBef>
              <a:spcAft>
                <a:spcPts val="500"/>
              </a:spcAft>
              <a:buFont typeface="Tahoma" panose="020B0604030504040204" pitchFamily="34" charset="0"/>
              <a:buChar char="̶"/>
              <a:defRPr lang="sv-SE" sz="1400" kern="1200" dirty="0">
                <a:solidFill>
                  <a:schemeClr val="tx1"/>
                </a:solidFill>
                <a:latin typeface="+mn-lt"/>
                <a:ea typeface="+mn-ea"/>
                <a:cs typeface="+mn-cs"/>
              </a:defRPr>
            </a:lvl4pPr>
            <a:lvl5pPr marL="0" indent="0" algn="l" defTabSz="914400" rtl="0" eaLnBrk="1" latinLnBrk="0" hangingPunct="1">
              <a:lnSpc>
                <a:spcPct val="105000"/>
              </a:lnSpc>
              <a:spcBef>
                <a:spcPts val="0"/>
              </a:spcBef>
              <a:spcAft>
                <a:spcPts val="1000"/>
              </a:spcAft>
              <a:buFont typeface="Arial" panose="020B0604020202020204" pitchFamily="34" charset="0"/>
              <a:buNone/>
              <a:defRPr lang="sv-SE" sz="1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00" dirty="0"/>
              <a:t>*Färre än 25 svar.</a:t>
            </a:r>
          </a:p>
        </p:txBody>
      </p:sp>
    </p:spTree>
    <p:extLst>
      <p:ext uri="{BB962C8B-B14F-4D97-AF65-F5344CB8AC3E}">
        <p14:creationId xmlns:p14="http://schemas.microsoft.com/office/powerpoint/2010/main" val="24860403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D73BE9-00F4-7949-EBC9-531D584727A1}"/>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C44FAB1A-D4D3-4514-26C6-51E986A167B3}"/>
              </a:ext>
            </a:extLst>
          </p:cNvPr>
          <p:cNvSpPr>
            <a:spLocks noGrp="1"/>
          </p:cNvSpPr>
          <p:nvPr>
            <p:ph type="title"/>
          </p:nvPr>
        </p:nvSpPr>
        <p:spPr>
          <a:xfrm>
            <a:off x="515938" y="584200"/>
            <a:ext cx="10225086" cy="576000"/>
          </a:xfrm>
        </p:spPr>
        <p:txBody>
          <a:bodyPr/>
          <a:lstStyle/>
          <a:p>
            <a:r>
              <a:rPr lang="sv-SE" dirty="0"/>
              <a:t>Andel elever som använt hot eller våld de senaste 12 månaderna</a:t>
            </a:r>
          </a:p>
        </p:txBody>
      </p:sp>
      <p:sp>
        <p:nvSpPr>
          <p:cNvPr id="15" name="Platshållare för text 14">
            <a:extLst>
              <a:ext uri="{FF2B5EF4-FFF2-40B4-BE49-F238E27FC236}">
                <a16:creationId xmlns:a16="http://schemas.microsoft.com/office/drawing/2014/main" id="{698E6738-1552-520B-4B7E-8FEC5F1587B2}"/>
              </a:ext>
            </a:extLst>
          </p:cNvPr>
          <p:cNvSpPr>
            <a:spLocks noGrp="1"/>
          </p:cNvSpPr>
          <p:nvPr>
            <p:ph type="body" sz="quarter" idx="20"/>
          </p:nvPr>
        </p:nvSpPr>
        <p:spPr>
          <a:xfrm>
            <a:off x="515938" y="6273800"/>
            <a:ext cx="10225087" cy="358775"/>
          </a:xfrm>
        </p:spPr>
        <p:txBody>
          <a:bodyPr/>
          <a:lstStyle/>
          <a:p>
            <a:r>
              <a:rPr lang="sv-SE" dirty="0"/>
              <a:t>Ny definition 2026: Avser andel elever som uppgett att de under de senaste 12 månaderna har hotat någon, begränsat eller kontrollerat någon gällande val av partner, umgänge, klädsel eller fritidsaktivitet, rånat någon, slagit, sparkat eller dragit någon i håret. Tidigare: Burit vapen, med avsikt slagit någon så att denne förmodligen behövt sjukvård, eller tvingat någon att ge dem pengar, mobiltelefon eller något annat värdefullt. </a:t>
            </a:r>
          </a:p>
        </p:txBody>
      </p:sp>
      <p:pic>
        <p:nvPicPr>
          <p:cNvPr id="4" name="Bildobjekt 3" descr="Andel elever som använt hot eller våld de senaste 12 månaderna. Åk 9 grundskola: Pojkar 12 procent 2026, plus 2 procentenheter jämfört med 2024. Flickor 5 procent, oförändrat. År 2 gymnasiet: Pojkar 5 procent, minus 6 procentenheter. Flickor 5 procent, plus 2 procentenheter.">
            <a:extLst>
              <a:ext uri="{FF2B5EF4-FFF2-40B4-BE49-F238E27FC236}">
                <a16:creationId xmlns:a16="http://schemas.microsoft.com/office/drawing/2014/main" id="{3500F20B-781F-EE69-6A9A-1A31383DC41A}"/>
              </a:ext>
            </a:extLst>
          </p:cNvPr>
          <p:cNvPicPr>
            <a:picLocks noChangeAspect="1"/>
          </p:cNvPicPr>
          <p:nvPr/>
        </p:nvPicPr>
        <p:blipFill>
          <a:blip r:embed="rId2"/>
          <a:stretch>
            <a:fillRect/>
          </a:stretch>
        </p:blipFill>
        <p:spPr>
          <a:xfrm>
            <a:off x="608400" y="1728000"/>
            <a:ext cx="9608129" cy="4298053"/>
          </a:xfrm>
          <a:prstGeom prst="rect">
            <a:avLst/>
          </a:prstGeom>
        </p:spPr>
      </p:pic>
      <p:sp>
        <p:nvSpPr>
          <p:cNvPr id="3" name="Platshållare för innehåll 2">
            <a:extLst>
              <a:ext uri="{FF2B5EF4-FFF2-40B4-BE49-F238E27FC236}">
                <a16:creationId xmlns:a16="http://schemas.microsoft.com/office/drawing/2014/main" id="{466B9E18-9200-17D8-97A6-0B355B6915F9}"/>
              </a:ext>
            </a:extLst>
          </p:cNvPr>
          <p:cNvSpPr txBox="1">
            <a:spLocks/>
          </p:cNvSpPr>
          <p:nvPr/>
        </p:nvSpPr>
        <p:spPr>
          <a:xfrm>
            <a:off x="1076325" y="5854265"/>
            <a:ext cx="1277077" cy="294035"/>
          </a:xfrm>
          <a:prstGeom prst="rect">
            <a:avLst/>
          </a:prstGeom>
        </p:spPr>
        <p:txBody>
          <a:bodyPr vert="horz" lIns="91440" tIns="45720" rIns="91440" bIns="45720" rtlCol="0">
            <a:noAutofit/>
          </a:bodyPr>
          <a:lstStyle>
            <a:lvl1pPr marL="0" indent="0" algn="l" defTabSz="914400" rtl="0" eaLnBrk="1" latinLnBrk="0" hangingPunct="1">
              <a:lnSpc>
                <a:spcPct val="105000"/>
              </a:lnSpc>
              <a:spcBef>
                <a:spcPts val="0"/>
              </a:spcBef>
              <a:spcAft>
                <a:spcPts val="1500"/>
              </a:spcAft>
              <a:buFont typeface="Arial" panose="020B0604020202020204" pitchFamily="34" charset="0"/>
              <a:buNone/>
              <a:defRPr lang="sv-SE" sz="1600" kern="1200" dirty="0">
                <a:solidFill>
                  <a:schemeClr val="tx1"/>
                </a:solidFill>
                <a:latin typeface="+mn-lt"/>
                <a:ea typeface="+mn-ea"/>
                <a:cs typeface="+mn-cs"/>
              </a:defRPr>
            </a:lvl1pPr>
            <a:lvl2pPr marL="0" indent="0" algn="l" defTabSz="914400" rtl="0" eaLnBrk="1" latinLnBrk="0" hangingPunct="1">
              <a:lnSpc>
                <a:spcPct val="105000"/>
              </a:lnSpc>
              <a:spcBef>
                <a:spcPts val="1500"/>
              </a:spcBef>
              <a:spcAft>
                <a:spcPts val="500"/>
              </a:spcAft>
              <a:buFont typeface="Arial" panose="020B0604020202020204" pitchFamily="34" charset="0"/>
              <a:buNone/>
              <a:defRPr lang="sv-SE" sz="1800" b="1" kern="1200" dirty="0">
                <a:solidFill>
                  <a:schemeClr val="tx1"/>
                </a:solidFill>
                <a:latin typeface="+mj-lt"/>
                <a:ea typeface="+mn-ea"/>
                <a:cs typeface="+mn-cs"/>
              </a:defRPr>
            </a:lvl2pPr>
            <a:lvl3pPr marL="360000" indent="-269875" algn="l" defTabSz="914400" rtl="0" eaLnBrk="1" latinLnBrk="0" hangingPunct="1">
              <a:lnSpc>
                <a:spcPct val="105000"/>
              </a:lnSpc>
              <a:spcBef>
                <a:spcPts val="0"/>
              </a:spcBef>
              <a:spcAft>
                <a:spcPts val="500"/>
              </a:spcAft>
              <a:buFont typeface="Tahoma" panose="020B0604030504040204" pitchFamily="34" charset="0"/>
              <a:buChar char="●"/>
              <a:defRPr lang="sv-SE" sz="1600" kern="1200" dirty="0">
                <a:solidFill>
                  <a:schemeClr val="tx1"/>
                </a:solidFill>
                <a:latin typeface="+mn-lt"/>
                <a:ea typeface="+mn-ea"/>
                <a:cs typeface="+mn-cs"/>
              </a:defRPr>
            </a:lvl3pPr>
            <a:lvl4pPr marL="720000" indent="-269875" algn="l" defTabSz="914400" rtl="0" eaLnBrk="1" latinLnBrk="0" hangingPunct="1">
              <a:lnSpc>
                <a:spcPct val="105000"/>
              </a:lnSpc>
              <a:spcBef>
                <a:spcPts val="0"/>
              </a:spcBef>
              <a:spcAft>
                <a:spcPts val="500"/>
              </a:spcAft>
              <a:buFont typeface="Tahoma" panose="020B0604030504040204" pitchFamily="34" charset="0"/>
              <a:buChar char="̶"/>
              <a:defRPr lang="sv-SE" sz="1400" kern="1200" dirty="0">
                <a:solidFill>
                  <a:schemeClr val="tx1"/>
                </a:solidFill>
                <a:latin typeface="+mn-lt"/>
                <a:ea typeface="+mn-ea"/>
                <a:cs typeface="+mn-cs"/>
              </a:defRPr>
            </a:lvl4pPr>
            <a:lvl5pPr marL="0" indent="0" algn="l" defTabSz="914400" rtl="0" eaLnBrk="1" latinLnBrk="0" hangingPunct="1">
              <a:lnSpc>
                <a:spcPct val="105000"/>
              </a:lnSpc>
              <a:spcBef>
                <a:spcPts val="0"/>
              </a:spcBef>
              <a:spcAft>
                <a:spcPts val="1000"/>
              </a:spcAft>
              <a:buFont typeface="Arial" panose="020B0604020202020204" pitchFamily="34" charset="0"/>
              <a:buNone/>
              <a:defRPr lang="sv-SE" sz="1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00" dirty="0"/>
              <a:t>*Färre än 25 svar.</a:t>
            </a:r>
          </a:p>
        </p:txBody>
      </p:sp>
    </p:spTree>
    <p:extLst>
      <p:ext uri="{BB962C8B-B14F-4D97-AF65-F5344CB8AC3E}">
        <p14:creationId xmlns:p14="http://schemas.microsoft.com/office/powerpoint/2010/main" val="231919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68843-8CA3-A050-9037-ED9CE01A6CA4}"/>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87550D92-3C41-3DB4-C448-7793DCED7BDB}"/>
              </a:ext>
            </a:extLst>
          </p:cNvPr>
          <p:cNvSpPr>
            <a:spLocks noGrp="1"/>
          </p:cNvSpPr>
          <p:nvPr>
            <p:ph type="title"/>
          </p:nvPr>
        </p:nvSpPr>
        <p:spPr>
          <a:xfrm>
            <a:off x="515937" y="584200"/>
            <a:ext cx="9180513" cy="576000"/>
          </a:xfrm>
        </p:spPr>
        <p:txBody>
          <a:bodyPr/>
          <a:lstStyle/>
          <a:p>
            <a:r>
              <a:rPr lang="sv-SE"/>
              <a:t>Deltagande Botkyrka kommun </a:t>
            </a:r>
            <a:r>
              <a:rPr lang="sv-SE" dirty="0"/>
              <a:t>2026</a:t>
            </a:r>
          </a:p>
        </p:txBody>
      </p:sp>
      <p:sp>
        <p:nvSpPr>
          <p:cNvPr id="8" name="Platshållare för text 7">
            <a:extLst>
              <a:ext uri="{FF2B5EF4-FFF2-40B4-BE49-F238E27FC236}">
                <a16:creationId xmlns:a16="http://schemas.microsoft.com/office/drawing/2014/main" id="{53035679-C3FA-019E-9133-A96CFAC2D647}"/>
              </a:ext>
            </a:extLst>
          </p:cNvPr>
          <p:cNvSpPr>
            <a:spLocks noGrp="1"/>
          </p:cNvSpPr>
          <p:nvPr>
            <p:ph type="body" sz="quarter" idx="4294967295"/>
          </p:nvPr>
        </p:nvSpPr>
        <p:spPr>
          <a:xfrm>
            <a:off x="515938" y="1304724"/>
            <a:ext cx="10152062" cy="3400625"/>
          </a:xfrm>
        </p:spPr>
        <p:txBody>
          <a:bodyPr/>
          <a:lstStyle/>
          <a:p>
            <a:pPr marL="342900" indent="-342900">
              <a:buFont typeface="Arial" panose="020B0604020202020204" pitchFamily="34" charset="0"/>
              <a:buChar char="•"/>
            </a:pPr>
            <a:r>
              <a:rPr lang="sv-SE" dirty="0"/>
              <a:t>Kommunala skolor är bundna att delta i undersökningen, fristående skolor deltar frivilligt.</a:t>
            </a:r>
          </a:p>
          <a:p>
            <a:pPr marL="342900" indent="-342900">
              <a:buFont typeface="Arial" panose="020B0604020202020204" pitchFamily="34" charset="0"/>
              <a:buChar char="•"/>
            </a:pPr>
            <a:r>
              <a:rPr lang="sv-SE" dirty="0"/>
              <a:t>Anpassade skolor blir tillfrågade om deltagande.</a:t>
            </a:r>
          </a:p>
          <a:p>
            <a:pPr marL="342900" indent="-342900">
              <a:buFont typeface="Arial" panose="020B0604020202020204" pitchFamily="34" charset="0"/>
              <a:buChar char="•"/>
            </a:pPr>
            <a:r>
              <a:rPr lang="sv-SE"/>
              <a:t>I Botkyrka kommun har 1595 </a:t>
            </a:r>
            <a:r>
              <a:rPr lang="sv-SE" dirty="0"/>
              <a:t>elever svarat på enkäten och svarsfrekvensen ligger </a:t>
            </a:r>
            <a:r>
              <a:rPr lang="sv-SE"/>
              <a:t>på 84 </a:t>
            </a:r>
            <a:r>
              <a:rPr lang="sv-SE" dirty="0"/>
              <a:t>procent.</a:t>
            </a:r>
          </a:p>
          <a:p>
            <a:endParaRPr lang="sv-SE" dirty="0"/>
          </a:p>
        </p:txBody>
      </p:sp>
    </p:spTree>
    <p:extLst>
      <p:ext uri="{BB962C8B-B14F-4D97-AF65-F5344CB8AC3E}">
        <p14:creationId xmlns:p14="http://schemas.microsoft.com/office/powerpoint/2010/main" val="18458750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A591DF-9C88-D478-D5B4-7820DAC8658C}"/>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D4E91366-2719-9CED-1EF3-1D8AD799DC82}"/>
              </a:ext>
            </a:extLst>
          </p:cNvPr>
          <p:cNvSpPr>
            <a:spLocks noGrp="1"/>
          </p:cNvSpPr>
          <p:nvPr>
            <p:ph type="title"/>
          </p:nvPr>
        </p:nvSpPr>
        <p:spPr>
          <a:xfrm>
            <a:off x="515938" y="584200"/>
            <a:ext cx="10225086" cy="576000"/>
          </a:xfrm>
        </p:spPr>
        <p:txBody>
          <a:bodyPr/>
          <a:lstStyle/>
          <a:p>
            <a:r>
              <a:rPr lang="sv-SE" dirty="0"/>
              <a:t>Andel elever som burit vapen de senaste 12 månaderna</a:t>
            </a:r>
          </a:p>
        </p:txBody>
      </p:sp>
      <p:sp>
        <p:nvSpPr>
          <p:cNvPr id="15" name="Platshållare för text 14">
            <a:extLst>
              <a:ext uri="{FF2B5EF4-FFF2-40B4-BE49-F238E27FC236}">
                <a16:creationId xmlns:a16="http://schemas.microsoft.com/office/drawing/2014/main" id="{6A941EB2-D15E-BA19-8029-EC44D4846D98}"/>
              </a:ext>
            </a:extLst>
          </p:cNvPr>
          <p:cNvSpPr>
            <a:spLocks noGrp="1"/>
          </p:cNvSpPr>
          <p:nvPr>
            <p:ph type="body" sz="quarter" idx="20"/>
          </p:nvPr>
        </p:nvSpPr>
        <p:spPr>
          <a:xfrm>
            <a:off x="515938" y="6273800"/>
            <a:ext cx="10225087" cy="358775"/>
          </a:xfrm>
        </p:spPr>
        <p:txBody>
          <a:bodyPr/>
          <a:lstStyle/>
          <a:p>
            <a:r>
              <a:rPr lang="sv-SE" dirty="0"/>
              <a:t>Avser andel elever som uppgett att de under de senaste 12 månaderna har Burit vapen (t.ex. kniv, skjutvapen eller sprängmedel)?. 2024 och tidigare år löd frågan ”Burit vapen (t.ex. kniv eller knogjärn)?”.</a:t>
            </a:r>
          </a:p>
        </p:txBody>
      </p:sp>
      <p:pic>
        <p:nvPicPr>
          <p:cNvPr id="4" name="Bildobjekt 3" descr="Andel elever som burit vapen de senaste 12 månaderna. Åk 9 grundskola: Pojkar 4 procent 2026, minus 3 procentenheter jämfört med 2024. Flickor 1 procent, minus 3 procentenheter. År 2 gymnasiet: Pojkar 2 procent, minus 5 procentenheter. Flickor 1 procent, minus 2 procentenheter.">
            <a:extLst>
              <a:ext uri="{FF2B5EF4-FFF2-40B4-BE49-F238E27FC236}">
                <a16:creationId xmlns:a16="http://schemas.microsoft.com/office/drawing/2014/main" id="{EC04DD98-1C1F-7107-3AF7-3764F753862F}"/>
              </a:ext>
            </a:extLst>
          </p:cNvPr>
          <p:cNvPicPr>
            <a:picLocks noChangeAspect="1"/>
          </p:cNvPicPr>
          <p:nvPr/>
        </p:nvPicPr>
        <p:blipFill>
          <a:blip r:embed="rId2"/>
          <a:stretch>
            <a:fillRect/>
          </a:stretch>
        </p:blipFill>
        <p:spPr>
          <a:xfrm>
            <a:off x="608400" y="1728000"/>
            <a:ext cx="9608129" cy="4298053"/>
          </a:xfrm>
          <a:prstGeom prst="rect">
            <a:avLst/>
          </a:prstGeom>
        </p:spPr>
      </p:pic>
      <p:sp>
        <p:nvSpPr>
          <p:cNvPr id="3" name="Platshållare för innehåll 2">
            <a:extLst>
              <a:ext uri="{FF2B5EF4-FFF2-40B4-BE49-F238E27FC236}">
                <a16:creationId xmlns:a16="http://schemas.microsoft.com/office/drawing/2014/main" id="{384746B7-A62F-29CC-78E1-2CBC941F2430}"/>
              </a:ext>
            </a:extLst>
          </p:cNvPr>
          <p:cNvSpPr txBox="1">
            <a:spLocks/>
          </p:cNvSpPr>
          <p:nvPr/>
        </p:nvSpPr>
        <p:spPr>
          <a:xfrm>
            <a:off x="1076325" y="5854265"/>
            <a:ext cx="1277077" cy="294035"/>
          </a:xfrm>
          <a:prstGeom prst="rect">
            <a:avLst/>
          </a:prstGeom>
        </p:spPr>
        <p:txBody>
          <a:bodyPr vert="horz" lIns="91440" tIns="45720" rIns="91440" bIns="45720" rtlCol="0">
            <a:noAutofit/>
          </a:bodyPr>
          <a:lstStyle>
            <a:lvl1pPr marL="0" indent="0" algn="l" defTabSz="914400" rtl="0" eaLnBrk="1" latinLnBrk="0" hangingPunct="1">
              <a:lnSpc>
                <a:spcPct val="105000"/>
              </a:lnSpc>
              <a:spcBef>
                <a:spcPts val="0"/>
              </a:spcBef>
              <a:spcAft>
                <a:spcPts val="1500"/>
              </a:spcAft>
              <a:buFont typeface="Arial" panose="020B0604020202020204" pitchFamily="34" charset="0"/>
              <a:buNone/>
              <a:defRPr lang="sv-SE" sz="1600" kern="1200" dirty="0">
                <a:solidFill>
                  <a:schemeClr val="tx1"/>
                </a:solidFill>
                <a:latin typeface="+mn-lt"/>
                <a:ea typeface="+mn-ea"/>
                <a:cs typeface="+mn-cs"/>
              </a:defRPr>
            </a:lvl1pPr>
            <a:lvl2pPr marL="0" indent="0" algn="l" defTabSz="914400" rtl="0" eaLnBrk="1" latinLnBrk="0" hangingPunct="1">
              <a:lnSpc>
                <a:spcPct val="105000"/>
              </a:lnSpc>
              <a:spcBef>
                <a:spcPts val="1500"/>
              </a:spcBef>
              <a:spcAft>
                <a:spcPts val="500"/>
              </a:spcAft>
              <a:buFont typeface="Arial" panose="020B0604020202020204" pitchFamily="34" charset="0"/>
              <a:buNone/>
              <a:defRPr lang="sv-SE" sz="1800" b="1" kern="1200" dirty="0">
                <a:solidFill>
                  <a:schemeClr val="tx1"/>
                </a:solidFill>
                <a:latin typeface="+mj-lt"/>
                <a:ea typeface="+mn-ea"/>
                <a:cs typeface="+mn-cs"/>
              </a:defRPr>
            </a:lvl2pPr>
            <a:lvl3pPr marL="360000" indent="-269875" algn="l" defTabSz="914400" rtl="0" eaLnBrk="1" latinLnBrk="0" hangingPunct="1">
              <a:lnSpc>
                <a:spcPct val="105000"/>
              </a:lnSpc>
              <a:spcBef>
                <a:spcPts val="0"/>
              </a:spcBef>
              <a:spcAft>
                <a:spcPts val="500"/>
              </a:spcAft>
              <a:buFont typeface="Tahoma" panose="020B0604030504040204" pitchFamily="34" charset="0"/>
              <a:buChar char="●"/>
              <a:defRPr lang="sv-SE" sz="1600" kern="1200" dirty="0">
                <a:solidFill>
                  <a:schemeClr val="tx1"/>
                </a:solidFill>
                <a:latin typeface="+mn-lt"/>
                <a:ea typeface="+mn-ea"/>
                <a:cs typeface="+mn-cs"/>
              </a:defRPr>
            </a:lvl3pPr>
            <a:lvl4pPr marL="720000" indent="-269875" algn="l" defTabSz="914400" rtl="0" eaLnBrk="1" latinLnBrk="0" hangingPunct="1">
              <a:lnSpc>
                <a:spcPct val="105000"/>
              </a:lnSpc>
              <a:spcBef>
                <a:spcPts val="0"/>
              </a:spcBef>
              <a:spcAft>
                <a:spcPts val="500"/>
              </a:spcAft>
              <a:buFont typeface="Tahoma" panose="020B0604030504040204" pitchFamily="34" charset="0"/>
              <a:buChar char="̶"/>
              <a:defRPr lang="sv-SE" sz="1400" kern="1200" dirty="0">
                <a:solidFill>
                  <a:schemeClr val="tx1"/>
                </a:solidFill>
                <a:latin typeface="+mn-lt"/>
                <a:ea typeface="+mn-ea"/>
                <a:cs typeface="+mn-cs"/>
              </a:defRPr>
            </a:lvl4pPr>
            <a:lvl5pPr marL="0" indent="0" algn="l" defTabSz="914400" rtl="0" eaLnBrk="1" latinLnBrk="0" hangingPunct="1">
              <a:lnSpc>
                <a:spcPct val="105000"/>
              </a:lnSpc>
              <a:spcBef>
                <a:spcPts val="0"/>
              </a:spcBef>
              <a:spcAft>
                <a:spcPts val="1000"/>
              </a:spcAft>
              <a:buFont typeface="Arial" panose="020B0604020202020204" pitchFamily="34" charset="0"/>
              <a:buNone/>
              <a:defRPr lang="sv-SE" sz="1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00" dirty="0"/>
              <a:t>*Färre än 25 svar.</a:t>
            </a:r>
          </a:p>
        </p:txBody>
      </p:sp>
    </p:spTree>
    <p:extLst>
      <p:ext uri="{BB962C8B-B14F-4D97-AF65-F5344CB8AC3E}">
        <p14:creationId xmlns:p14="http://schemas.microsoft.com/office/powerpoint/2010/main" val="237626601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33875-994B-E2A5-BA7E-C901A1385DA2}"/>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34D3A945-68C2-8FAD-D2DD-7D012D523B5E}"/>
              </a:ext>
            </a:extLst>
          </p:cNvPr>
          <p:cNvSpPr>
            <a:spLocks noGrp="1"/>
          </p:cNvSpPr>
          <p:nvPr>
            <p:ph type="title"/>
          </p:nvPr>
        </p:nvSpPr>
        <p:spPr>
          <a:xfrm>
            <a:off x="515938" y="584200"/>
            <a:ext cx="10225086" cy="576000"/>
          </a:xfrm>
        </p:spPr>
        <p:txBody>
          <a:bodyPr/>
          <a:lstStyle/>
          <a:p>
            <a:r>
              <a:rPr lang="sv-SE" dirty="0"/>
              <a:t>Andel elever som sålt narkotika de senaste 12 månaderna </a:t>
            </a:r>
            <a:br>
              <a:rPr lang="sv-SE" dirty="0"/>
            </a:br>
            <a:r>
              <a:rPr lang="sv-SE" sz="1600" b="1" dirty="0"/>
              <a:t>År 2026</a:t>
            </a:r>
            <a:br>
              <a:rPr lang="sv-SE" dirty="0"/>
            </a:br>
            <a:endParaRPr lang="sv-SE" dirty="0"/>
          </a:p>
        </p:txBody>
      </p:sp>
      <p:pic>
        <p:nvPicPr>
          <p:cNvPr id="3" name="Bildobjekt 2" descr="Andel elever som sålt narkotika de senaste 12 månaderna. Åk 9 grundskola: Pojkar 1 procent 2026. Flickor 0 procent. År 2 gymnasiet: Pojkar 1 procent. Flickor 1 procent.">
            <a:extLst>
              <a:ext uri="{FF2B5EF4-FFF2-40B4-BE49-F238E27FC236}">
                <a16:creationId xmlns:a16="http://schemas.microsoft.com/office/drawing/2014/main" id="{59D4DF4B-3A8D-B363-7E34-2105B7E6C1E6}"/>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1092896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671D84-F098-6DFF-F0FD-86B47F7D6D07}"/>
            </a:ext>
          </a:extLst>
        </p:cNvPr>
        <p:cNvGrpSpPr/>
        <p:nvPr/>
      </p:nvGrpSpPr>
      <p:grpSpPr>
        <a:xfrm>
          <a:off x="0" y="0"/>
          <a:ext cx="0" cy="0"/>
          <a:chOff x="0" y="0"/>
          <a:chExt cx="0" cy="0"/>
        </a:xfrm>
      </p:grpSpPr>
      <p:pic>
        <p:nvPicPr>
          <p:cNvPr id="4" name="Platshållare för bild 8">
            <a:extLst>
              <a:ext uri="{FF2B5EF4-FFF2-40B4-BE49-F238E27FC236}">
                <a16:creationId xmlns:a16="http://schemas.microsoft.com/office/drawing/2014/main" id="{07B84FDF-DD04-DEA1-B8C4-A3BD36563613}"/>
              </a:ext>
              <a:ext uri="{C183D7F6-B498-43B3-948B-1728B52AA6E4}">
                <adec:decorative xmlns:adec="http://schemas.microsoft.com/office/drawing/2017/decorative" val="1"/>
              </a:ext>
            </a:extLst>
          </p:cNvPr>
          <p:cNvPicPr>
            <a:picLocks noGrp="1" noChangeAspect="1"/>
          </p:cNvPicPr>
          <p:nvPr>
            <p:ph type="pic" sz="quarter" idx="14"/>
          </p:nvPr>
        </p:nvPicPr>
        <p:blipFill>
          <a:blip r:embed="rId3">
            <a:extLst>
              <a:ext uri="{28A0092B-C50C-407E-A947-70E740481C1C}">
                <a14:useLocalDpi xmlns:a14="http://schemas.microsoft.com/office/drawing/2010/main" val="0"/>
              </a:ext>
            </a:extLst>
          </a:blip>
          <a:srcRect t="857" b="857"/>
          <a:stretch/>
        </p:blipFill>
        <p:spPr/>
      </p:pic>
      <p:sp>
        <p:nvSpPr>
          <p:cNvPr id="5" name="Rubrik 5">
            <a:extLst>
              <a:ext uri="{FF2B5EF4-FFF2-40B4-BE49-F238E27FC236}">
                <a16:creationId xmlns:a16="http://schemas.microsoft.com/office/drawing/2014/main" id="{6A258380-1A83-2858-CBEE-DA38CB86D716}"/>
              </a:ext>
            </a:extLst>
          </p:cNvPr>
          <p:cNvSpPr>
            <a:spLocks noGrp="1"/>
          </p:cNvSpPr>
          <p:nvPr>
            <p:ph type="title"/>
          </p:nvPr>
        </p:nvSpPr>
        <p:spPr>
          <a:xfrm>
            <a:off x="874709" y="1665288"/>
            <a:ext cx="6802441" cy="1150937"/>
          </a:xfrm>
        </p:spPr>
        <p:txBody>
          <a:bodyPr/>
          <a:lstStyle/>
          <a:p>
            <a:r>
              <a:rPr lang="sv-SE" noProof="1"/>
              <a:t>Välbefinnande</a:t>
            </a:r>
          </a:p>
        </p:txBody>
      </p:sp>
    </p:spTree>
    <p:extLst>
      <p:ext uri="{BB962C8B-B14F-4D97-AF65-F5344CB8AC3E}">
        <p14:creationId xmlns:p14="http://schemas.microsoft.com/office/powerpoint/2010/main" val="32507203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EEFA9-1FC4-3EB5-AC05-B4640E8CA111}"/>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CA4DE5BD-095C-044B-A29A-6E44A345B84E}"/>
              </a:ext>
            </a:extLst>
          </p:cNvPr>
          <p:cNvSpPr>
            <a:spLocks noGrp="1"/>
          </p:cNvSpPr>
          <p:nvPr>
            <p:ph type="title"/>
          </p:nvPr>
        </p:nvSpPr>
        <p:spPr>
          <a:xfrm>
            <a:off x="515937" y="584200"/>
            <a:ext cx="9180513" cy="576000"/>
          </a:xfrm>
        </p:spPr>
        <p:txBody>
          <a:bodyPr/>
          <a:lstStyle/>
          <a:p>
            <a:r>
              <a:rPr lang="sv-SE" dirty="0"/>
              <a:t>Välbefinnande</a:t>
            </a:r>
            <a:br>
              <a:rPr lang="sv-SE" sz="3200" dirty="0"/>
            </a:br>
            <a:r>
              <a:rPr lang="sv-SE" sz="1600" b="1" dirty="0"/>
              <a:t>Index År 2026</a:t>
            </a:r>
            <a:br>
              <a:rPr lang="sv-SE" sz="3200" dirty="0"/>
            </a:br>
            <a:endParaRPr lang="sv-SE" sz="3200" dirty="0"/>
          </a:p>
        </p:txBody>
      </p:sp>
      <p:sp>
        <p:nvSpPr>
          <p:cNvPr id="15" name="Platshållare för text 14">
            <a:extLst>
              <a:ext uri="{FF2B5EF4-FFF2-40B4-BE49-F238E27FC236}">
                <a16:creationId xmlns:a16="http://schemas.microsoft.com/office/drawing/2014/main" id="{0B86F0D6-DDBB-CC4F-9744-6C1374CE1926}"/>
              </a:ext>
            </a:extLst>
          </p:cNvPr>
          <p:cNvSpPr>
            <a:spLocks noGrp="1"/>
          </p:cNvSpPr>
          <p:nvPr>
            <p:ph type="body" sz="quarter" idx="20"/>
          </p:nvPr>
        </p:nvSpPr>
        <p:spPr/>
        <p:txBody>
          <a:bodyPr/>
          <a:lstStyle/>
          <a:p>
            <a:r>
              <a:rPr lang="sv-SE" dirty="0"/>
              <a:t>Indexvärdet löper mellan 0–100, där 100 motsvarar den högsta graden av välbefinnande. Indexet baseras på hur eleverna har besvarat följande frågor: ”Under de senaste 30 dagarna, hur ofta har du känt lycka och glädje?; ”Under de senaste 30 dagarna, hur ofta har du känt dig nöjd med livet som det är just nu</a:t>
            </a:r>
            <a:r>
              <a:rPr lang="sv-SE"/>
              <a:t>?”; ”Under </a:t>
            </a:r>
            <a:r>
              <a:rPr lang="sv-SE" dirty="0"/>
              <a:t>de senaste 30 dagarna, hur ofta har du känt att livet är härligt att leva?”.</a:t>
            </a:r>
          </a:p>
        </p:txBody>
      </p:sp>
      <p:pic>
        <p:nvPicPr>
          <p:cNvPr id="3" name="Bildobjekt 2" descr="Välbefinnande. Åk 9 grundskola: Pojkar 73 2026. Flickor 61. År 2 gymnasiet: Pojkar 70. Flickor 63.">
            <a:extLst>
              <a:ext uri="{FF2B5EF4-FFF2-40B4-BE49-F238E27FC236}">
                <a16:creationId xmlns:a16="http://schemas.microsoft.com/office/drawing/2014/main" id="{1AB4CB2A-EA55-D18C-6455-F24B66B7663F}"/>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40626347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934767-D89A-5369-1455-30EDFBD0B9F6}"/>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79B9FE1E-0FA0-9EA7-4C60-C340DC1B9645}"/>
              </a:ext>
            </a:extLst>
          </p:cNvPr>
          <p:cNvSpPr>
            <a:spLocks noGrp="1"/>
          </p:cNvSpPr>
          <p:nvPr>
            <p:ph type="title"/>
          </p:nvPr>
        </p:nvSpPr>
        <p:spPr>
          <a:xfrm>
            <a:off x="515937" y="584200"/>
            <a:ext cx="9180513" cy="576000"/>
          </a:xfrm>
        </p:spPr>
        <p:txBody>
          <a:bodyPr/>
          <a:lstStyle/>
          <a:p>
            <a:r>
              <a:rPr lang="sv-SE" dirty="0"/>
              <a:t>Ångest/Oro och Nedstämdhet</a:t>
            </a:r>
            <a:br>
              <a:rPr lang="sv-SE" dirty="0"/>
            </a:br>
            <a:r>
              <a:rPr lang="sv-SE" sz="1600" b="1" dirty="0"/>
              <a:t>Index År 2026</a:t>
            </a:r>
            <a:br>
              <a:rPr lang="sv-SE" sz="3200" dirty="0"/>
            </a:br>
            <a:endParaRPr lang="sv-SE" sz="3200" dirty="0"/>
          </a:p>
        </p:txBody>
      </p:sp>
      <p:sp>
        <p:nvSpPr>
          <p:cNvPr id="15" name="Platshållare för text 14">
            <a:extLst>
              <a:ext uri="{FF2B5EF4-FFF2-40B4-BE49-F238E27FC236}">
                <a16:creationId xmlns:a16="http://schemas.microsoft.com/office/drawing/2014/main" id="{C418B0D0-5DCE-8D48-2FCC-30EADAA06991}"/>
              </a:ext>
            </a:extLst>
          </p:cNvPr>
          <p:cNvSpPr>
            <a:spLocks noGrp="1"/>
          </p:cNvSpPr>
          <p:nvPr>
            <p:ph type="body" sz="quarter" idx="20"/>
          </p:nvPr>
        </p:nvSpPr>
        <p:spPr/>
        <p:txBody>
          <a:bodyPr/>
          <a:lstStyle/>
          <a:p>
            <a:r>
              <a:rPr lang="sv-SE" dirty="0"/>
              <a:t>Indexvärdena löper mellan 0–100, där 100 motsvarar den högsta graden av Ångest/Oro respektive Nedstämdhet. Indexet Ångest/Oro baseras på följande frågor eleverna har fått besvara om de senaste 2 veckorna: ”Känt dig nervös, orolig eller spänd”; ” Haft svårt att sluta oroa dig eller kontrollera din oro”. </a:t>
            </a:r>
            <a:r>
              <a:rPr lang="sv-SE"/>
              <a:t>Indexet Nedstämdhet </a:t>
            </a:r>
            <a:r>
              <a:rPr lang="sv-SE" dirty="0"/>
              <a:t>baseras på följande frågor eleverna har fått besvara om de senaste 2 veckorna: ”Minskat intresse eller glädje att göra saker”; ”Känt dig nedstämd eller upplevt en känsla av hopplöshet”.</a:t>
            </a:r>
          </a:p>
        </p:txBody>
      </p:sp>
      <p:pic>
        <p:nvPicPr>
          <p:cNvPr id="3" name="Bildobjekt 2" descr="Ångest/Oro. Åk 9 grundskola: Pojkar 22 2026. Flickor 43. År 2 gymnasiet: Pojkar 22. Flickor 41.; Nedstämdhet. Åk 9 grundskola: Pojkar 21 2026. Flickor 38. År 2 gymnasiet: Pojkar 22. Flickor 35.">
            <a:extLst>
              <a:ext uri="{FF2B5EF4-FFF2-40B4-BE49-F238E27FC236}">
                <a16:creationId xmlns:a16="http://schemas.microsoft.com/office/drawing/2014/main" id="{3B76777B-B23E-F856-0BC4-9160057BCD7C}"/>
              </a:ext>
            </a:extLst>
          </p:cNvPr>
          <p:cNvPicPr>
            <a:picLocks noChangeAspect="1"/>
          </p:cNvPicPr>
          <p:nvPr/>
        </p:nvPicPr>
        <p:blipFill>
          <a:blip r:embed="rId2"/>
          <a:stretch>
            <a:fillRect/>
          </a:stretch>
        </p:blipFill>
        <p:spPr>
          <a:xfrm>
            <a:off x="608400" y="1728000"/>
            <a:ext cx="9608129" cy="4298053"/>
          </a:xfrm>
          <a:prstGeom prst="rect">
            <a:avLst/>
          </a:prstGeom>
        </p:spPr>
      </p:pic>
    </p:spTree>
    <p:extLst>
      <p:ext uri="{BB962C8B-B14F-4D97-AF65-F5344CB8AC3E}">
        <p14:creationId xmlns:p14="http://schemas.microsoft.com/office/powerpoint/2010/main" val="1893505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F25C6-14B3-9722-18E0-88CDD69CDC9B}"/>
            </a:ext>
          </a:extLst>
        </p:cNvPr>
        <p:cNvGrpSpPr/>
        <p:nvPr/>
      </p:nvGrpSpPr>
      <p:grpSpPr>
        <a:xfrm>
          <a:off x="0" y="0"/>
          <a:ext cx="0" cy="0"/>
          <a:chOff x="0" y="0"/>
          <a:chExt cx="0" cy="0"/>
        </a:xfrm>
      </p:grpSpPr>
      <p:sp>
        <p:nvSpPr>
          <p:cNvPr id="7" name="Rubrik 6">
            <a:extLst>
              <a:ext uri="{FF2B5EF4-FFF2-40B4-BE49-F238E27FC236}">
                <a16:creationId xmlns:a16="http://schemas.microsoft.com/office/drawing/2014/main" id="{64DE616E-0CE1-0DE3-74A1-EF2ECDC0E517}"/>
              </a:ext>
            </a:extLst>
          </p:cNvPr>
          <p:cNvSpPr>
            <a:spLocks noGrp="1"/>
          </p:cNvSpPr>
          <p:nvPr>
            <p:ph type="title"/>
          </p:nvPr>
        </p:nvSpPr>
        <p:spPr>
          <a:xfrm>
            <a:off x="515937" y="584200"/>
            <a:ext cx="9180513" cy="576000"/>
          </a:xfrm>
        </p:spPr>
        <p:txBody>
          <a:bodyPr/>
          <a:lstStyle/>
          <a:p>
            <a:r>
              <a:rPr lang="sv-SE" dirty="0"/>
              <a:t>God psykosomatisk hälsa</a:t>
            </a:r>
            <a:br>
              <a:rPr lang="sv-SE" dirty="0"/>
            </a:br>
            <a:r>
              <a:rPr lang="sv-SE" sz="1600" b="1" dirty="0"/>
              <a:t>Index</a:t>
            </a:r>
            <a:br>
              <a:rPr lang="sv-SE" sz="3200" dirty="0"/>
            </a:br>
            <a:endParaRPr lang="sv-SE" sz="3200" dirty="0"/>
          </a:p>
        </p:txBody>
      </p:sp>
      <p:sp>
        <p:nvSpPr>
          <p:cNvPr id="15" name="Platshållare för text 14">
            <a:extLst>
              <a:ext uri="{FF2B5EF4-FFF2-40B4-BE49-F238E27FC236}">
                <a16:creationId xmlns:a16="http://schemas.microsoft.com/office/drawing/2014/main" id="{E49F712D-B2A0-BEFB-90C5-1E608A74A928}"/>
              </a:ext>
            </a:extLst>
          </p:cNvPr>
          <p:cNvSpPr>
            <a:spLocks noGrp="1"/>
          </p:cNvSpPr>
          <p:nvPr>
            <p:ph type="body" sz="quarter" idx="20"/>
          </p:nvPr>
        </p:nvSpPr>
        <p:spPr>
          <a:xfrm>
            <a:off x="515938" y="6273800"/>
            <a:ext cx="10418762" cy="358775"/>
          </a:xfrm>
        </p:spPr>
        <p:txBody>
          <a:bodyPr/>
          <a:lstStyle/>
          <a:p>
            <a:r>
              <a:rPr lang="sv-SE" dirty="0"/>
              <a:t>Indexvärdet löper mellan 0–100, där 100 motsvarar den högsta graden av god psykosomatisk hälsa. Indexet baseras på hur eleverna har besvarat följande frågor: "Under detta läsår, hur ofta har du haft huvudvärk?"; "Under detta läsår, hur ofta har du haft dålig aptit?"; "Under detta läsår, hur ofta har du haft "nervös mage" (t.ex. magknip, magkramper, orolig mage, illamående, gaser, förstoppning eller diarré)?"; "Under detta läsår, hur ofta har du haft svårt att somna?"; "Under detta läsår, hur ofta har du sovit oroligt och vaknat under natten?".</a:t>
            </a:r>
          </a:p>
        </p:txBody>
      </p:sp>
      <p:pic>
        <p:nvPicPr>
          <p:cNvPr id="4" name="Bildobjekt 3" descr="God psykosomatisk hälsa. Åk 9 grundskola: Pojkar 63 2026, minus 2 enheter jämfört med 2024. Flickor 45, minus 1 enheter. År 2 gymnasiet: Pojkar 61, minus 2 enheter. Flickor 44, minus 2 enheter.">
            <a:extLst>
              <a:ext uri="{FF2B5EF4-FFF2-40B4-BE49-F238E27FC236}">
                <a16:creationId xmlns:a16="http://schemas.microsoft.com/office/drawing/2014/main" id="{392C98A0-AEAB-7C79-FA0C-96E457DC2ECC}"/>
              </a:ext>
            </a:extLst>
          </p:cNvPr>
          <p:cNvPicPr>
            <a:picLocks noChangeAspect="1"/>
          </p:cNvPicPr>
          <p:nvPr/>
        </p:nvPicPr>
        <p:blipFill>
          <a:blip r:embed="rId2"/>
          <a:stretch>
            <a:fillRect/>
          </a:stretch>
        </p:blipFill>
        <p:spPr>
          <a:xfrm>
            <a:off x="608400" y="1728000"/>
            <a:ext cx="9608129" cy="4298053"/>
          </a:xfrm>
          <a:prstGeom prst="rect">
            <a:avLst/>
          </a:prstGeom>
        </p:spPr>
      </p:pic>
      <p:sp>
        <p:nvSpPr>
          <p:cNvPr id="3" name="Platshållare för innehåll 2">
            <a:extLst>
              <a:ext uri="{FF2B5EF4-FFF2-40B4-BE49-F238E27FC236}">
                <a16:creationId xmlns:a16="http://schemas.microsoft.com/office/drawing/2014/main" id="{11A7E193-9CA1-5BEC-E77A-B6C062BF3061}"/>
              </a:ext>
            </a:extLst>
          </p:cNvPr>
          <p:cNvSpPr txBox="1">
            <a:spLocks/>
          </p:cNvSpPr>
          <p:nvPr/>
        </p:nvSpPr>
        <p:spPr>
          <a:xfrm>
            <a:off x="1076325" y="5854265"/>
            <a:ext cx="1277077" cy="294035"/>
          </a:xfrm>
          <a:prstGeom prst="rect">
            <a:avLst/>
          </a:prstGeom>
        </p:spPr>
        <p:txBody>
          <a:bodyPr vert="horz" lIns="91440" tIns="45720" rIns="91440" bIns="45720" rtlCol="0">
            <a:noAutofit/>
          </a:bodyPr>
          <a:lstStyle>
            <a:lvl1pPr marL="0" indent="0" algn="l" defTabSz="914400" rtl="0" eaLnBrk="1" latinLnBrk="0" hangingPunct="1">
              <a:lnSpc>
                <a:spcPct val="105000"/>
              </a:lnSpc>
              <a:spcBef>
                <a:spcPts val="0"/>
              </a:spcBef>
              <a:spcAft>
                <a:spcPts val="1500"/>
              </a:spcAft>
              <a:buFont typeface="Arial" panose="020B0604020202020204" pitchFamily="34" charset="0"/>
              <a:buNone/>
              <a:defRPr lang="sv-SE" sz="1600" kern="1200" dirty="0">
                <a:solidFill>
                  <a:schemeClr val="tx1"/>
                </a:solidFill>
                <a:latin typeface="+mn-lt"/>
                <a:ea typeface="+mn-ea"/>
                <a:cs typeface="+mn-cs"/>
              </a:defRPr>
            </a:lvl1pPr>
            <a:lvl2pPr marL="0" indent="0" algn="l" defTabSz="914400" rtl="0" eaLnBrk="1" latinLnBrk="0" hangingPunct="1">
              <a:lnSpc>
                <a:spcPct val="105000"/>
              </a:lnSpc>
              <a:spcBef>
                <a:spcPts val="1500"/>
              </a:spcBef>
              <a:spcAft>
                <a:spcPts val="500"/>
              </a:spcAft>
              <a:buFont typeface="Arial" panose="020B0604020202020204" pitchFamily="34" charset="0"/>
              <a:buNone/>
              <a:defRPr lang="sv-SE" sz="1800" b="1" kern="1200" dirty="0">
                <a:solidFill>
                  <a:schemeClr val="tx1"/>
                </a:solidFill>
                <a:latin typeface="+mj-lt"/>
                <a:ea typeface="+mn-ea"/>
                <a:cs typeface="+mn-cs"/>
              </a:defRPr>
            </a:lvl2pPr>
            <a:lvl3pPr marL="360000" indent="-269875" algn="l" defTabSz="914400" rtl="0" eaLnBrk="1" latinLnBrk="0" hangingPunct="1">
              <a:lnSpc>
                <a:spcPct val="105000"/>
              </a:lnSpc>
              <a:spcBef>
                <a:spcPts val="0"/>
              </a:spcBef>
              <a:spcAft>
                <a:spcPts val="500"/>
              </a:spcAft>
              <a:buFont typeface="Tahoma" panose="020B0604030504040204" pitchFamily="34" charset="0"/>
              <a:buChar char="●"/>
              <a:defRPr lang="sv-SE" sz="1600" kern="1200" dirty="0">
                <a:solidFill>
                  <a:schemeClr val="tx1"/>
                </a:solidFill>
                <a:latin typeface="+mn-lt"/>
                <a:ea typeface="+mn-ea"/>
                <a:cs typeface="+mn-cs"/>
              </a:defRPr>
            </a:lvl3pPr>
            <a:lvl4pPr marL="720000" indent="-269875" algn="l" defTabSz="914400" rtl="0" eaLnBrk="1" latinLnBrk="0" hangingPunct="1">
              <a:lnSpc>
                <a:spcPct val="105000"/>
              </a:lnSpc>
              <a:spcBef>
                <a:spcPts val="0"/>
              </a:spcBef>
              <a:spcAft>
                <a:spcPts val="500"/>
              </a:spcAft>
              <a:buFont typeface="Tahoma" panose="020B0604030504040204" pitchFamily="34" charset="0"/>
              <a:buChar char="̶"/>
              <a:defRPr lang="sv-SE" sz="1400" kern="1200" dirty="0">
                <a:solidFill>
                  <a:schemeClr val="tx1"/>
                </a:solidFill>
                <a:latin typeface="+mn-lt"/>
                <a:ea typeface="+mn-ea"/>
                <a:cs typeface="+mn-cs"/>
              </a:defRPr>
            </a:lvl4pPr>
            <a:lvl5pPr marL="0" indent="0" algn="l" defTabSz="914400" rtl="0" eaLnBrk="1" latinLnBrk="0" hangingPunct="1">
              <a:lnSpc>
                <a:spcPct val="105000"/>
              </a:lnSpc>
              <a:spcBef>
                <a:spcPts val="0"/>
              </a:spcBef>
              <a:spcAft>
                <a:spcPts val="1000"/>
              </a:spcAft>
              <a:buFont typeface="Arial" panose="020B0604020202020204" pitchFamily="34" charset="0"/>
              <a:buNone/>
              <a:defRPr lang="sv-SE" sz="14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sv-SE" sz="1000" dirty="0"/>
              <a:t>*Färre än 25 svar.</a:t>
            </a:r>
          </a:p>
        </p:txBody>
      </p:sp>
    </p:spTree>
    <p:extLst>
      <p:ext uri="{BB962C8B-B14F-4D97-AF65-F5344CB8AC3E}">
        <p14:creationId xmlns:p14="http://schemas.microsoft.com/office/powerpoint/2010/main" val="2759308202"/>
      </p:ext>
    </p:extLst>
  </p:cSld>
  <p:clrMapOvr>
    <a:masterClrMapping/>
  </p:clrMapOvr>
</p:sld>
</file>

<file path=ppt/theme/theme1.xml><?xml version="1.0" encoding="utf-8"?>
<a:theme xmlns:a="http://schemas.openxmlformats.org/drawingml/2006/main" name="Origo PPT">
  <a:themeElements>
    <a:clrScheme name="Origo Group 2025">
      <a:dk1>
        <a:srgbClr val="000000"/>
      </a:dk1>
      <a:lt1>
        <a:sysClr val="window" lastClr="FFFFFF"/>
      </a:lt1>
      <a:dk2>
        <a:srgbClr val="777777"/>
      </a:dk2>
      <a:lt2>
        <a:srgbClr val="A4AEC6"/>
      </a:lt2>
      <a:accent1>
        <a:srgbClr val="4A5D8D"/>
      </a:accent1>
      <a:accent2>
        <a:srgbClr val="92E7E2"/>
      </a:accent2>
      <a:accent3>
        <a:srgbClr val="75B990"/>
      </a:accent3>
      <a:accent4>
        <a:srgbClr val="EBC771"/>
      </a:accent4>
      <a:accent5>
        <a:srgbClr val="C1646E"/>
      </a:accent5>
      <a:accent6>
        <a:srgbClr val="624764"/>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a:lstStyle/>
      <a:style>
        <a:lnRef idx="0">
          <a:scrgbClr r="0" g="0" b="0"/>
        </a:lnRef>
        <a:fillRef idx="0">
          <a:scrgbClr r="0" g="0" b="0"/>
        </a:fillRef>
        <a:effectRef idx="0">
          <a:scrgbClr r="0" g="0" b="0"/>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custClrLst>
    <a:custClr name="Off-black">
      <a:srgbClr val="212121"/>
    </a:custClr>
    <a:custClr name="Off-white">
      <a:srgbClr val="F3FADD"/>
    </a:custClr>
    <a:custClr name="Isblå, tonad 20%">
      <a:srgbClr val="B6BED1"/>
    </a:custClr>
    <a:custClr>
      <a:srgbClr val="FFFFFF"/>
    </a:custClr>
    <a:custClr name="Blå, tonad 20%">
      <a:srgbClr val="6377AD"/>
    </a:custClr>
    <a:custClr name="Turkos, tonad 20%">
      <a:srgbClr val="A6ECE9"/>
    </a:custClr>
    <a:custClr name="Grön, tonad 20%">
      <a:srgbClr val="8FC7A6"/>
    </a:custClr>
    <a:custClr name="Gul, tonad 20%">
      <a:srgbClr val="EFD18D"/>
    </a:custClr>
    <a:custClr name="Röd, tonad 20%">
      <a:srgbClr val="CD838A"/>
    </a:custClr>
    <a:custClr name="Lila, tonad 20%">
      <a:srgbClr val="88638B"/>
    </a:custClr>
    <a:custClr name="Grey 1">
      <a:srgbClr val="8C8C8C"/>
    </a:custClr>
    <a:custClr name="Beige 1">
      <a:srgbClr val="EAE6DF"/>
    </a:custClr>
    <a:custClr name="Isblå, tonad 40%">
      <a:srgbClr val="C8CEDD"/>
    </a:custClr>
    <a:custClr>
      <a:srgbClr val="FFFFFF"/>
    </a:custClr>
    <a:custClr name="Blå, tonad 40%">
      <a:srgbClr val="8A99C1"/>
    </a:custClr>
    <a:custClr name="Turkos, tonad 40%">
      <a:srgbClr val="BDF0EE"/>
    </a:custClr>
    <a:custClr name="Grön, tonad 40%">
      <a:srgbClr val="ACD5BC"/>
    </a:custClr>
    <a:custClr name="Gul, tonad 40%">
      <a:srgbClr val="F3DDA9"/>
    </a:custClr>
    <a:custClr name="Röd, tonad 40%">
      <a:srgbClr val="DAA0A6"/>
    </a:custClr>
    <a:custClr name="Lila, tonad 40%">
      <a:srgbClr val="A888AA"/>
    </a:custClr>
    <a:custClr name="Grey 2">
      <a:srgbClr val="D1D1D1"/>
    </a:custClr>
    <a:custClr name="Beige 2">
      <a:srgbClr val="F5F3EF"/>
    </a:custClr>
    <a:custClr name="Isblå, tonad 20%">
      <a:srgbClr val="DBDFE8"/>
    </a:custClr>
    <a:custClr>
      <a:srgbClr val="FFFFFF"/>
    </a:custClr>
    <a:custClr name="Blå, tonad 20%">
      <a:srgbClr val="B1BBD6"/>
    </a:custClr>
    <a:custClr name="Turkos, tonad 20%">
      <a:srgbClr val="D1F5F3"/>
    </a:custClr>
    <a:custClr name="Grön, tonad 20%">
      <a:srgbClr val="C7E2D1"/>
    </a:custClr>
    <a:custClr name="Gul, tonad 20%">
      <a:srgbClr val="F7E8C6"/>
    </a:custClr>
    <a:custClr name="Röd, tonad 20%">
      <a:srgbClr val="E7C0C5"/>
    </a:custClr>
    <a:custClr name="Lila, tonad 20%">
      <a:srgbClr val="C5AFC7"/>
    </a:custClr>
    <a:custClr>
      <a:srgbClr val="FFFFFF"/>
    </a:custClr>
    <a:custClr>
      <a:srgbClr val="FFFFFF"/>
    </a:custClr>
    <a:custClr name="Isblå, tonad 80%">
      <a:srgbClr val="EDEFF3"/>
    </a:custClr>
    <a:custClr>
      <a:srgbClr val="FFFFFF"/>
    </a:custClr>
    <a:custClr name="Blå, tonad 80%">
      <a:srgbClr val="D8DDEB"/>
    </a:custClr>
    <a:custClr name="Turkos, tonad 80%">
      <a:srgbClr val="E9FAF9"/>
    </a:custClr>
    <a:custClr name="Grön, tonad 80%">
      <a:srgbClr val="E3F0E9"/>
    </a:custClr>
    <a:custClr name="Gul, tonad 80%">
      <a:srgbClr val="FBF3E1"/>
    </a:custClr>
    <a:custClr name="Röd, tonad 80%">
      <a:srgbClr val="F2DFE1"/>
    </a:custClr>
    <a:custClr name="Lila, tonad 80%">
      <a:srgbClr val="E1D8E2"/>
    </a:custClr>
  </a:custClrLst>
  <a:extLst>
    <a:ext uri="{05A4C25C-085E-4340-85A3-A5531E510DB2}">
      <thm15:themeFamily xmlns:thm15="http://schemas.microsoft.com/office/thememl/2012/main" name="03 Origo Rapportmall.potx" id="{4A932F49-5D4E-417F-B38D-00E51CD82A8F}" vid="{0B4DED8E-2D39-4FEE-B0C2-ADDD3252843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0C2FAE00A6114D428E3CE9A3274C9BDE" ma:contentTypeVersion="16" ma:contentTypeDescription="Skapa ett nytt dokument." ma:contentTypeScope="" ma:versionID="5c31561b53c0b3ce323ea3504310eb57">
  <xsd:schema xmlns:xsd="http://www.w3.org/2001/XMLSchema" xmlns:xs="http://www.w3.org/2001/XMLSchema" xmlns:p="http://schemas.microsoft.com/office/2006/metadata/properties" xmlns:ns3="81e45317-750c-488e-b067-435704b2488f" xmlns:ns4="5ed164e9-c72a-45e2-8714-c7468e7b283c" targetNamespace="http://schemas.microsoft.com/office/2006/metadata/properties" ma:root="true" ma:fieldsID="a3011dbf0a7f639a762abc9e3f7d9f43" ns3:_="" ns4:_="">
    <xsd:import namespace="81e45317-750c-488e-b067-435704b2488f"/>
    <xsd:import namespace="5ed164e9-c72a-45e2-8714-c7468e7b283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MediaServiceDateTaken" minOccurs="0"/>
                <xsd:element ref="ns4:MediaLengthInSeconds" minOccurs="0"/>
                <xsd:element ref="ns4:_activity" minOccurs="0"/>
                <xsd:element ref="ns4:MediaServiceLocation" minOccurs="0"/>
                <xsd:element ref="ns4:MediaServiceObjectDetectorVersion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1e45317-750c-488e-b067-435704b2488f" elementFormDefault="qualified">
    <xsd:import namespace="http://schemas.microsoft.com/office/2006/documentManagement/types"/>
    <xsd:import namespace="http://schemas.microsoft.com/office/infopath/2007/PartnerControls"/>
    <xsd:element name="SharedWithUsers" ma:index="8"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Delat med information" ma:internalName="SharedWithDetails" ma:readOnly="true">
      <xsd:simpleType>
        <xsd:restriction base="dms:Note">
          <xsd:maxLength value="255"/>
        </xsd:restriction>
      </xsd:simpleType>
    </xsd:element>
    <xsd:element name="SharingHintHash" ma:index="10" nillable="true" ma:displayName="Delar tips,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ed164e9-c72a-45e2-8714-c7468e7b283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_activity" ma:index="19" nillable="true" ma:displayName="_activity" ma:hidden="true" ma:internalName="_activity">
      <xsd:simpleType>
        <xsd:restriction base="dms:Note"/>
      </xsd:simpleType>
    </xsd:element>
    <xsd:element name="MediaServiceLocation" ma:index="20" nillable="true" ma:displayName="Location" ma:indexed="true" ma:internalName="MediaServiceLocation" ma:readOnly="true">
      <xsd:simpleType>
        <xsd:restriction base="dms:Text"/>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_activity xmlns="5ed164e9-c72a-45e2-8714-c7468e7b283c"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68964C0-9389-4976-A959-A3993E7CDD3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1e45317-750c-488e-b067-435704b2488f"/>
    <ds:schemaRef ds:uri="5ed164e9-c72a-45e2-8714-c7468e7b28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9328B1F5-B9FA-4C07-BBF3-C82A2E3AC7A4}">
  <ds:schemaRefs>
    <ds:schemaRef ds:uri="http://www.w3.org/XML/1998/namespace"/>
    <ds:schemaRef ds:uri="http://schemas.microsoft.com/office/2006/documentManagement/types"/>
    <ds:schemaRef ds:uri="http://purl.org/dc/dcmitype/"/>
    <ds:schemaRef ds:uri="http://purl.org/dc/elements/1.1/"/>
    <ds:schemaRef ds:uri="http://schemas.microsoft.com/office/infopath/2007/PartnerControls"/>
    <ds:schemaRef ds:uri="http://schemas.openxmlformats.org/package/2006/metadata/core-properties"/>
    <ds:schemaRef ds:uri="5ed164e9-c72a-45e2-8714-c7468e7b283c"/>
    <ds:schemaRef ds:uri="81e45317-750c-488e-b067-435704b2488f"/>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8152E9CC-BEA1-40E4-A18C-46235AB6C9F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03 Origo Rapportmall</Template>
  <TotalTime>418</TotalTime>
  <Words>2343</Words>
  <Application>Microsoft Office PowerPoint</Application>
  <PresentationFormat>Bredbild</PresentationFormat>
  <Paragraphs>130</Paragraphs>
  <Slides>51</Slides>
  <Notes>7</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51</vt:i4>
      </vt:variant>
    </vt:vector>
  </HeadingPairs>
  <TitlesOfParts>
    <vt:vector size="55" baseType="lpstr">
      <vt:lpstr>Aptos</vt:lpstr>
      <vt:lpstr>Arial</vt:lpstr>
      <vt:lpstr>Courier New</vt:lpstr>
      <vt:lpstr>Origo PPT</vt:lpstr>
      <vt:lpstr>Botkyrka Stockholmsenkäten 2026</vt:lpstr>
      <vt:lpstr>Innehåll</vt:lpstr>
      <vt:lpstr>Stockholmsenkätens syften</vt:lpstr>
      <vt:lpstr>Genomförande av 2026 års undersökning</vt:lpstr>
      <vt:lpstr>Deltagande Botkyrka kommun 2026</vt:lpstr>
      <vt:lpstr>Välbefinnande</vt:lpstr>
      <vt:lpstr>Välbefinnande Index År 2026 </vt:lpstr>
      <vt:lpstr>Ångest/Oro och Nedstämdhet Index År 2026 </vt:lpstr>
      <vt:lpstr>God psykosomatisk hälsa Index </vt:lpstr>
      <vt:lpstr>Andel som känner sig stressade av skolarbetet År 2026 </vt:lpstr>
      <vt:lpstr>Andel som har någon kompis att lita på och berätta personliga saker År 2026 </vt:lpstr>
      <vt:lpstr>Tobaks- och nikotinprodukter, alkohol, narkotika, doping samt spel om pengar</vt:lpstr>
      <vt:lpstr>Andel elever som röker cigaretter dagligen eller ibland</vt:lpstr>
      <vt:lpstr>Andel elever som röker e-cigaretter dagligen eller ibland</vt:lpstr>
      <vt:lpstr>Andel elever som snusar tobakssnus dagligen eller ibland </vt:lpstr>
      <vt:lpstr>Andel elever som snusar vitt snus dagligen eller ibland</vt:lpstr>
      <vt:lpstr>Andel minderåriga elever som själva köper tobaks- eller nikotinprodukter i butik</vt:lpstr>
      <vt:lpstr>Andel elever som inte dricker alkohol</vt:lpstr>
      <vt:lpstr>Andel elever som storkonsumerar alkohol minst en gång i månaden</vt:lpstr>
      <vt:lpstr>Andel elever som någon gång har använt narkotika</vt:lpstr>
      <vt:lpstr>Andel elever som har använt narkotika minst en gång de senaste 30 dagarna</vt:lpstr>
      <vt:lpstr>Andel elever som någon gång har sniffat/boffat</vt:lpstr>
      <vt:lpstr>Andel som använt kosttillskott som påstås vara prestationshöjande och anabola androgena steroider År 2026</vt:lpstr>
      <vt:lpstr>Andel minderåriga elever som satsat pengar på spel de senaste 12 månaderna</vt:lpstr>
      <vt:lpstr>Andel elever som har haft problem av sitt spelande de senaste 12 månaderna</vt:lpstr>
      <vt:lpstr>Familj och fritid</vt:lpstr>
      <vt:lpstr>Andel elever som deltar i ledarledd fritidsaktivitet eller träning År 2026</vt:lpstr>
      <vt:lpstr>Positivt föräldraskap Index År 2026 </vt:lpstr>
      <vt:lpstr>Otrygghet</vt:lpstr>
      <vt:lpstr>Andel elever som känner sig otrygga i sitt bostadsområde </vt:lpstr>
      <vt:lpstr>Andel elever som känner sig trygga på följande ställen År 2026 </vt:lpstr>
      <vt:lpstr>Andel elever som litar på socialtjänsten År 2026 </vt:lpstr>
      <vt:lpstr>Utsatthet för brott och våld</vt:lpstr>
      <vt:lpstr>Andel elever som har känt sig hotade de senaste 12 månaderna  År 2026 </vt:lpstr>
      <vt:lpstr>Andel elever som blivit bestulna de senaste 12 månaderna</vt:lpstr>
      <vt:lpstr>Andel elever som har blivit rånade de senaste 12 månaderna </vt:lpstr>
      <vt:lpstr>Andel elever som har blivit utsatta för misshandel de senaste 12 månaderna År 2026 </vt:lpstr>
      <vt:lpstr>Andel elever som har blivit utsatta för mobbning i skolan de senaste 12 månaderna</vt:lpstr>
      <vt:lpstr>Andel elever som bevittnat fysiskt våld inom familjen de senaste 12 månaderna År 2026</vt:lpstr>
      <vt:lpstr>Andel elever som bevittnat psykiskt våld inom familjen de senaste 12 månaderna År 2026 </vt:lpstr>
      <vt:lpstr>Andel elever som känt sig begränsade eller kontrollerade gällande val av partner, umgänge, klädsel eller fritidsaktivitet de senaste 12 månaderna År 2026 </vt:lpstr>
      <vt:lpstr>Andel elever som har förväntningar på sig från familj och släkt att de ska vänta med sex tills de gifter dig? År 2026 </vt:lpstr>
      <vt:lpstr>Andel elever som blivit utsatta för sexuella handlingar mot sin vilja de senaste 12 månaderna  År 2026 </vt:lpstr>
      <vt:lpstr>Andel elever som har blivit tvingade till sex/våldtagna de senaste 12 månaderna År 2026 </vt:lpstr>
      <vt:lpstr>Andel elever som har blivit kontaktade av någon i som vill att de ska göra något brottsligt de senaste 12 månaderna År 2026 </vt:lpstr>
      <vt:lpstr>Brott och våld</vt:lpstr>
      <vt:lpstr>Andel elever som har snattat eller stulit de senaste 12 månaderna År 2026 </vt:lpstr>
      <vt:lpstr>Andel elever som har begått allvarligt egendomsbrott de senaste 12 månaderna </vt:lpstr>
      <vt:lpstr>Andel elever som använt hot eller våld de senaste 12 månaderna</vt:lpstr>
      <vt:lpstr>Andel elever som burit vapen de senaste 12 månaderna</vt:lpstr>
      <vt:lpstr>Andel elever som sålt narkotika de senaste 12 månaderna  År 2026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 Brundin</dc:creator>
  <cp:lastModifiedBy>Robert Brundin</cp:lastModifiedBy>
  <cp:revision>18</cp:revision>
  <dcterms:created xsi:type="dcterms:W3CDTF">2026-05-05T08:33:42Z</dcterms:created>
  <dcterms:modified xsi:type="dcterms:W3CDTF">2026-06-23T07:47:40Z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0x0101000C2FAE00A6114D428E3CE9A3274C9BDE</vt:lpwstr>
  </property>
</Properties>
</file>